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3"/>
  </p:notesMasterIdLst>
  <p:sldIdLst>
    <p:sldId id="266" r:id="rId2"/>
    <p:sldId id="263" r:id="rId3"/>
    <p:sldId id="264" r:id="rId4"/>
    <p:sldId id="265" r:id="rId5"/>
    <p:sldId id="256" r:id="rId6"/>
    <p:sldId id="257" r:id="rId7"/>
    <p:sldId id="258" r:id="rId8"/>
    <p:sldId id="259" r:id="rId9"/>
    <p:sldId id="260" r:id="rId10"/>
    <p:sldId id="261" r:id="rId11"/>
    <p:sldId id="262" r:id="rId12"/>
    <p:sldId id="267" r:id="rId13"/>
    <p:sldId id="268" r:id="rId14"/>
    <p:sldId id="270" r:id="rId15"/>
    <p:sldId id="271" r:id="rId16"/>
    <p:sldId id="272" r:id="rId17"/>
    <p:sldId id="273" r:id="rId18"/>
    <p:sldId id="274" r:id="rId19"/>
    <p:sldId id="276"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2768B5-34F4-4900-857E-D47E87968F11}" v="206" dt="2025-04-20T13:27:26.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0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Randolf" userId="619c05cb9f61e512" providerId="LiveId" clId="{AA2768B5-34F4-4900-857E-D47E87968F11}"/>
    <pc:docChg chg="undo redo custSel addSld delSld modSld">
      <pc:chgData name="Kenneth Randolf" userId="619c05cb9f61e512" providerId="LiveId" clId="{AA2768B5-34F4-4900-857E-D47E87968F11}" dt="2025-04-21T03:52:11.436" v="4562" actId="115"/>
      <pc:docMkLst>
        <pc:docMk/>
      </pc:docMkLst>
      <pc:sldChg chg="addSp delSp delDesignElem">
        <pc:chgData name="Kenneth Randolf" userId="619c05cb9f61e512" providerId="LiveId" clId="{AA2768B5-34F4-4900-857E-D47E87968F11}" dt="2025-04-20T11:59:57.478" v="2166"/>
        <pc:sldMkLst>
          <pc:docMk/>
          <pc:sldMk cId="3912512312" sldId="256"/>
        </pc:sldMkLst>
        <pc:spChg chg="add del">
          <ac:chgData name="Kenneth Randolf" userId="619c05cb9f61e512" providerId="LiveId" clId="{AA2768B5-34F4-4900-857E-D47E87968F11}" dt="2025-04-20T11:59:57.478" v="2166"/>
          <ac:spMkLst>
            <pc:docMk/>
            <pc:sldMk cId="3912512312" sldId="256"/>
            <ac:spMk id="10" creationId="{33E93247-6229-44AB-A550-739E971E690B}"/>
          </ac:spMkLst>
        </pc:spChg>
        <pc:cxnChg chg="add del">
          <ac:chgData name="Kenneth Randolf" userId="619c05cb9f61e512" providerId="LiveId" clId="{AA2768B5-34F4-4900-857E-D47E87968F11}" dt="2025-04-20T11:59:57.478" v="2166"/>
          <ac:cxnSpMkLst>
            <pc:docMk/>
            <pc:sldMk cId="3912512312" sldId="256"/>
            <ac:cxnSpMk id="12" creationId="{EE2E603F-4A95-4FE8-BB06-211DFD75DBEF}"/>
          </ac:cxnSpMkLst>
        </pc:cxnChg>
        <pc:cxnChg chg="add del">
          <ac:chgData name="Kenneth Randolf" userId="619c05cb9f61e512" providerId="LiveId" clId="{AA2768B5-34F4-4900-857E-D47E87968F11}" dt="2025-04-20T11:59:57.478" v="2166"/>
          <ac:cxnSpMkLst>
            <pc:docMk/>
            <pc:sldMk cId="3912512312" sldId="256"/>
            <ac:cxnSpMk id="14" creationId="{D7CC41EB-2D81-4303-9171-6401B388BA35}"/>
          </ac:cxnSpMkLst>
        </pc:cxnChg>
      </pc:sldChg>
      <pc:sldChg chg="addSp delSp modSp mod delDesignElem">
        <pc:chgData name="Kenneth Randolf" userId="619c05cb9f61e512" providerId="LiveId" clId="{AA2768B5-34F4-4900-857E-D47E87968F11}" dt="2025-04-20T11:59:57.478" v="2166"/>
        <pc:sldMkLst>
          <pc:docMk/>
          <pc:sldMk cId="285684590" sldId="257"/>
        </pc:sldMkLst>
        <pc:spChg chg="mod">
          <ac:chgData name="Kenneth Randolf" userId="619c05cb9f61e512" providerId="LiveId" clId="{AA2768B5-34F4-4900-857E-D47E87968F11}" dt="2025-04-20T11:59:54.993" v="2164"/>
          <ac:spMkLst>
            <pc:docMk/>
            <pc:sldMk cId="285684590" sldId="257"/>
            <ac:spMk id="2" creationId="{AFB19C2D-2AC0-FC5F-95D9-05B3E581BBC9}"/>
          </ac:spMkLst>
        </pc:spChg>
        <pc:spChg chg="add del">
          <ac:chgData name="Kenneth Randolf" userId="619c05cb9f61e512" providerId="LiveId" clId="{AA2768B5-34F4-4900-857E-D47E87968F11}" dt="2025-04-20T11:59:57.478" v="2166"/>
          <ac:spMkLst>
            <pc:docMk/>
            <pc:sldMk cId="285684590" sldId="257"/>
            <ac:spMk id="9" creationId="{F68B2C62-7648-4430-90D5-AE0F252AF113}"/>
          </ac:spMkLst>
        </pc:spChg>
        <pc:cxnChg chg="add del">
          <ac:chgData name="Kenneth Randolf" userId="619c05cb9f61e512" providerId="LiveId" clId="{AA2768B5-34F4-4900-857E-D47E87968F11}" dt="2025-04-20T11:59:57.478" v="2166"/>
          <ac:cxnSpMkLst>
            <pc:docMk/>
            <pc:sldMk cId="285684590" sldId="257"/>
            <ac:cxnSpMk id="11" creationId="{B75B4F83-6FDB-4998-8E11-31CE6E7040B7}"/>
          </ac:cxnSpMkLst>
        </pc:cxnChg>
        <pc:cxnChg chg="add del">
          <ac:chgData name="Kenneth Randolf" userId="619c05cb9f61e512" providerId="LiveId" clId="{AA2768B5-34F4-4900-857E-D47E87968F11}" dt="2025-04-20T11:59:57.478" v="2166"/>
          <ac:cxnSpMkLst>
            <pc:docMk/>
            <pc:sldMk cId="285684590" sldId="257"/>
            <ac:cxnSpMk id="13" creationId="{B0794B99-5B9D-4B94-9505-1EDED76CD61F}"/>
          </ac:cxnSpMkLst>
        </pc:cxnChg>
      </pc:sldChg>
      <pc:sldChg chg="addSp delSp modSp mod delDesignElem">
        <pc:chgData name="Kenneth Randolf" userId="619c05cb9f61e512" providerId="LiveId" clId="{AA2768B5-34F4-4900-857E-D47E87968F11}" dt="2025-04-20T11:59:57.478" v="2166"/>
        <pc:sldMkLst>
          <pc:docMk/>
          <pc:sldMk cId="2771775987" sldId="258"/>
        </pc:sldMkLst>
        <pc:spChg chg="mod">
          <ac:chgData name="Kenneth Randolf" userId="619c05cb9f61e512" providerId="LiveId" clId="{AA2768B5-34F4-4900-857E-D47E87968F11}" dt="2025-04-20T11:59:54.993" v="2164"/>
          <ac:spMkLst>
            <pc:docMk/>
            <pc:sldMk cId="2771775987" sldId="258"/>
            <ac:spMk id="2" creationId="{6CF0BA24-867F-6E3A-0776-1962DD017497}"/>
          </ac:spMkLst>
        </pc:spChg>
        <pc:spChg chg="add del">
          <ac:chgData name="Kenneth Randolf" userId="619c05cb9f61e512" providerId="LiveId" clId="{AA2768B5-34F4-4900-857E-D47E87968F11}" dt="2025-04-20T11:59:57.478" v="2166"/>
          <ac:spMkLst>
            <pc:docMk/>
            <pc:sldMk cId="2771775987" sldId="258"/>
            <ac:spMk id="9" creationId="{F68B2C62-7648-4430-90D5-AE0F252AF113}"/>
          </ac:spMkLst>
        </pc:spChg>
        <pc:cxnChg chg="add del">
          <ac:chgData name="Kenneth Randolf" userId="619c05cb9f61e512" providerId="LiveId" clId="{AA2768B5-34F4-4900-857E-D47E87968F11}" dt="2025-04-20T11:59:57.478" v="2166"/>
          <ac:cxnSpMkLst>
            <pc:docMk/>
            <pc:sldMk cId="2771775987" sldId="258"/>
            <ac:cxnSpMk id="11" creationId="{9BB96FAB-CCBF-4D1E-9D0D-B038ACC29BD0}"/>
          </ac:cxnSpMkLst>
        </pc:cxnChg>
      </pc:sldChg>
      <pc:sldChg chg="addSp delSp modSp mod delDesignElem">
        <pc:chgData name="Kenneth Randolf" userId="619c05cb9f61e512" providerId="LiveId" clId="{AA2768B5-34F4-4900-857E-D47E87968F11}" dt="2025-04-20T11:59:57.478" v="2166"/>
        <pc:sldMkLst>
          <pc:docMk/>
          <pc:sldMk cId="1192662220" sldId="259"/>
        </pc:sldMkLst>
        <pc:spChg chg="mod">
          <ac:chgData name="Kenneth Randolf" userId="619c05cb9f61e512" providerId="LiveId" clId="{AA2768B5-34F4-4900-857E-D47E87968F11}" dt="2025-04-20T11:58:22.624" v="2159"/>
          <ac:spMkLst>
            <pc:docMk/>
            <pc:sldMk cId="1192662220" sldId="259"/>
            <ac:spMk id="2" creationId="{844846CF-4E70-EC9A-100E-07E3A59075D0}"/>
          </ac:spMkLst>
        </pc:spChg>
        <pc:spChg chg="add del">
          <ac:chgData name="Kenneth Randolf" userId="619c05cb9f61e512" providerId="LiveId" clId="{AA2768B5-34F4-4900-857E-D47E87968F11}" dt="2025-04-20T11:59:57.478" v="2166"/>
          <ac:spMkLst>
            <pc:docMk/>
            <pc:sldMk cId="1192662220" sldId="259"/>
            <ac:spMk id="23" creationId="{E49D7415-2F11-44C2-B6AA-13A25B6814B9}"/>
          </ac:spMkLst>
        </pc:spChg>
        <pc:cxnChg chg="add del">
          <ac:chgData name="Kenneth Randolf" userId="619c05cb9f61e512" providerId="LiveId" clId="{AA2768B5-34F4-4900-857E-D47E87968F11}" dt="2025-04-20T11:59:57.478" v="2166"/>
          <ac:cxnSpMkLst>
            <pc:docMk/>
            <pc:sldMk cId="1192662220" sldId="259"/>
            <ac:cxnSpMk id="21" creationId="{F64F9B95-9045-48D2-B9F3-2927E98F54AA}"/>
          </ac:cxnSpMkLst>
        </pc:cxnChg>
        <pc:cxnChg chg="add del">
          <ac:chgData name="Kenneth Randolf" userId="619c05cb9f61e512" providerId="LiveId" clId="{AA2768B5-34F4-4900-857E-D47E87968F11}" dt="2025-04-20T11:59:57.478" v="2166"/>
          <ac:cxnSpMkLst>
            <pc:docMk/>
            <pc:sldMk cId="1192662220" sldId="259"/>
            <ac:cxnSpMk id="22" creationId="{085AA86F-6A4D-4BCB-A045-D992CDC2959B}"/>
          </ac:cxnSpMkLst>
        </pc:cxnChg>
        <pc:cxnChg chg="add del">
          <ac:chgData name="Kenneth Randolf" userId="619c05cb9f61e512" providerId="LiveId" clId="{AA2768B5-34F4-4900-857E-D47E87968F11}" dt="2025-04-20T11:59:57.478" v="2166"/>
          <ac:cxnSpMkLst>
            <pc:docMk/>
            <pc:sldMk cId="1192662220" sldId="259"/>
            <ac:cxnSpMk id="24" creationId="{F2B951FD-94F7-E138-3EC2-A66A551D9137}"/>
          </ac:cxnSpMkLst>
        </pc:cxnChg>
      </pc:sldChg>
      <pc:sldChg chg="addSp delSp delDesignElem">
        <pc:chgData name="Kenneth Randolf" userId="619c05cb9f61e512" providerId="LiveId" clId="{AA2768B5-34F4-4900-857E-D47E87968F11}" dt="2025-04-20T11:59:57.478" v="2166"/>
        <pc:sldMkLst>
          <pc:docMk/>
          <pc:sldMk cId="1608562452" sldId="260"/>
        </pc:sldMkLst>
        <pc:spChg chg="add del">
          <ac:chgData name="Kenneth Randolf" userId="619c05cb9f61e512" providerId="LiveId" clId="{AA2768B5-34F4-4900-857E-D47E87968F11}" dt="2025-04-20T11:59:57.478" v="2166"/>
          <ac:spMkLst>
            <pc:docMk/>
            <pc:sldMk cId="1608562452" sldId="260"/>
            <ac:spMk id="16" creationId="{E49D7415-2F11-44C2-B6AA-13A25B6814B9}"/>
          </ac:spMkLst>
        </pc:spChg>
        <pc:cxnChg chg="add del">
          <ac:chgData name="Kenneth Randolf" userId="619c05cb9f61e512" providerId="LiveId" clId="{AA2768B5-34F4-4900-857E-D47E87968F11}" dt="2025-04-20T11:59:57.478" v="2166"/>
          <ac:cxnSpMkLst>
            <pc:docMk/>
            <pc:sldMk cId="1608562452" sldId="260"/>
            <ac:cxnSpMk id="12" creationId="{F64F9B95-9045-48D2-B9F3-2927E98F54AA}"/>
          </ac:cxnSpMkLst>
        </pc:cxnChg>
        <pc:cxnChg chg="add del">
          <ac:chgData name="Kenneth Randolf" userId="619c05cb9f61e512" providerId="LiveId" clId="{AA2768B5-34F4-4900-857E-D47E87968F11}" dt="2025-04-20T11:59:57.478" v="2166"/>
          <ac:cxnSpMkLst>
            <pc:docMk/>
            <pc:sldMk cId="1608562452" sldId="260"/>
            <ac:cxnSpMk id="14" creationId="{085AA86F-6A4D-4BCB-A045-D992CDC2959B}"/>
          </ac:cxnSpMkLst>
        </pc:cxnChg>
        <pc:cxnChg chg="add del">
          <ac:chgData name="Kenneth Randolf" userId="619c05cb9f61e512" providerId="LiveId" clId="{AA2768B5-34F4-4900-857E-D47E87968F11}" dt="2025-04-20T11:59:57.478" v="2166"/>
          <ac:cxnSpMkLst>
            <pc:docMk/>
            <pc:sldMk cId="1608562452" sldId="260"/>
            <ac:cxnSpMk id="18" creationId="{7D3DF08D-8EDA-0FB3-59D9-B692F2ADD1EA}"/>
          </ac:cxnSpMkLst>
        </pc:cxnChg>
      </pc:sldChg>
      <pc:sldChg chg="addSp delSp modSp mod setBg delDesignElem">
        <pc:chgData name="Kenneth Randolf" userId="619c05cb9f61e512" providerId="LiveId" clId="{AA2768B5-34F4-4900-857E-D47E87968F11}" dt="2025-04-20T11:59:57.478" v="2166"/>
        <pc:sldMkLst>
          <pc:docMk/>
          <pc:sldMk cId="864749710" sldId="261"/>
        </pc:sldMkLst>
        <pc:spChg chg="mod">
          <ac:chgData name="Kenneth Randolf" userId="619c05cb9f61e512" providerId="LiveId" clId="{AA2768B5-34F4-4900-857E-D47E87968F11}" dt="2025-04-20T11:38:15.098" v="1868" actId="26606"/>
          <ac:spMkLst>
            <pc:docMk/>
            <pc:sldMk cId="864749710" sldId="261"/>
            <ac:spMk id="2" creationId="{ABC8DC1D-8450-9A4D-A0CF-FD75A330BC80}"/>
          </ac:spMkLst>
        </pc:spChg>
        <pc:spChg chg="mod">
          <ac:chgData name="Kenneth Randolf" userId="619c05cb9f61e512" providerId="LiveId" clId="{AA2768B5-34F4-4900-857E-D47E87968F11}" dt="2025-04-20T11:38:15.098" v="1868" actId="26606"/>
          <ac:spMkLst>
            <pc:docMk/>
            <pc:sldMk cId="864749710" sldId="261"/>
            <ac:spMk id="4" creationId="{2A0BEDDE-4859-0DD0-54EF-8C0A8D96F277}"/>
          </ac:spMkLst>
        </pc:spChg>
        <pc:spChg chg="add del">
          <ac:chgData name="Kenneth Randolf" userId="619c05cb9f61e512" providerId="LiveId" clId="{AA2768B5-34F4-4900-857E-D47E87968F11}" dt="2025-04-20T11:59:57.478" v="2166"/>
          <ac:spMkLst>
            <pc:docMk/>
            <pc:sldMk cId="864749710" sldId="261"/>
            <ac:spMk id="14" creationId="{E49D7415-2F11-44C2-B6AA-13A25B6814B9}"/>
          </ac:spMkLst>
        </pc:spChg>
        <pc:picChg chg="mod">
          <ac:chgData name="Kenneth Randolf" userId="619c05cb9f61e512" providerId="LiveId" clId="{AA2768B5-34F4-4900-857E-D47E87968F11}" dt="2025-04-20T11:38:15.098" v="1868" actId="26606"/>
          <ac:picMkLst>
            <pc:docMk/>
            <pc:sldMk cId="864749710" sldId="261"/>
            <ac:picMk id="5" creationId="{6E49D15D-0CA3-D788-BFA6-5D69975667B9}"/>
          </ac:picMkLst>
        </pc:picChg>
        <pc:cxnChg chg="add del">
          <ac:chgData name="Kenneth Randolf" userId="619c05cb9f61e512" providerId="LiveId" clId="{AA2768B5-34F4-4900-857E-D47E87968F11}" dt="2025-04-20T11:59:57.478" v="2166"/>
          <ac:cxnSpMkLst>
            <pc:docMk/>
            <pc:sldMk cId="864749710" sldId="261"/>
            <ac:cxnSpMk id="10" creationId="{F64F9B95-9045-48D2-B9F3-2927E98F54AA}"/>
          </ac:cxnSpMkLst>
        </pc:cxnChg>
        <pc:cxnChg chg="add del">
          <ac:chgData name="Kenneth Randolf" userId="619c05cb9f61e512" providerId="LiveId" clId="{AA2768B5-34F4-4900-857E-D47E87968F11}" dt="2025-04-20T11:59:57.478" v="2166"/>
          <ac:cxnSpMkLst>
            <pc:docMk/>
            <pc:sldMk cId="864749710" sldId="261"/>
            <ac:cxnSpMk id="12" creationId="{085AA86F-6A4D-4BCB-A045-D992CDC2959B}"/>
          </ac:cxnSpMkLst>
        </pc:cxnChg>
        <pc:cxnChg chg="add del">
          <ac:chgData name="Kenneth Randolf" userId="619c05cb9f61e512" providerId="LiveId" clId="{AA2768B5-34F4-4900-857E-D47E87968F11}" dt="2025-04-20T11:59:57.478" v="2166"/>
          <ac:cxnSpMkLst>
            <pc:docMk/>
            <pc:sldMk cId="864749710" sldId="261"/>
            <ac:cxnSpMk id="16" creationId="{D2E57F3D-33BE-4306-87E6-245763719516}"/>
          </ac:cxnSpMkLst>
        </pc:cxnChg>
      </pc:sldChg>
      <pc:sldChg chg="modSp mod">
        <pc:chgData name="Kenneth Randolf" userId="619c05cb9f61e512" providerId="LiveId" clId="{AA2768B5-34F4-4900-857E-D47E87968F11}" dt="2025-04-20T13:13:36.226" v="4044" actId="2"/>
        <pc:sldMkLst>
          <pc:docMk/>
          <pc:sldMk cId="1761392303" sldId="262"/>
        </pc:sldMkLst>
        <pc:spChg chg="mod">
          <ac:chgData name="Kenneth Randolf" userId="619c05cb9f61e512" providerId="LiveId" clId="{AA2768B5-34F4-4900-857E-D47E87968F11}" dt="2025-04-20T13:13:36.226" v="4044" actId="2"/>
          <ac:spMkLst>
            <pc:docMk/>
            <pc:sldMk cId="1761392303" sldId="262"/>
            <ac:spMk id="8" creationId="{9AE2ED68-CD61-5074-5A6D-B8B093AC13A2}"/>
          </ac:spMkLst>
        </pc:spChg>
        <pc:picChg chg="mod">
          <ac:chgData name="Kenneth Randolf" userId="619c05cb9f61e512" providerId="LiveId" clId="{AA2768B5-34F4-4900-857E-D47E87968F11}" dt="2025-04-20T11:59:57.478" v="2166"/>
          <ac:picMkLst>
            <pc:docMk/>
            <pc:sldMk cId="1761392303" sldId="262"/>
            <ac:picMk id="1028" creationId="{223732CD-9672-A270-1B91-CD4CEB4BBA59}"/>
          </ac:picMkLst>
        </pc:picChg>
      </pc:sldChg>
      <pc:sldChg chg="addSp delSp delDesignElem">
        <pc:chgData name="Kenneth Randolf" userId="619c05cb9f61e512" providerId="LiveId" clId="{AA2768B5-34F4-4900-857E-D47E87968F11}" dt="2025-04-20T11:59:57.478" v="2166"/>
        <pc:sldMkLst>
          <pc:docMk/>
          <pc:sldMk cId="628470508" sldId="263"/>
        </pc:sldMkLst>
        <pc:spChg chg="add del">
          <ac:chgData name="Kenneth Randolf" userId="619c05cb9f61e512" providerId="LiveId" clId="{AA2768B5-34F4-4900-857E-D47E87968F11}" dt="2025-04-20T11:59:57.478" v="2166"/>
          <ac:spMkLst>
            <pc:docMk/>
            <pc:sldMk cId="628470508" sldId="263"/>
            <ac:spMk id="12" creationId="{479833C7-FDE4-4657-B0B1-32BE833C2489}"/>
          </ac:spMkLst>
        </pc:spChg>
        <pc:spChg chg="add del">
          <ac:chgData name="Kenneth Randolf" userId="619c05cb9f61e512" providerId="LiveId" clId="{AA2768B5-34F4-4900-857E-D47E87968F11}" dt="2025-04-20T11:59:57.478" v="2166"/>
          <ac:spMkLst>
            <pc:docMk/>
            <pc:sldMk cId="628470508" sldId="263"/>
            <ac:spMk id="14" creationId="{0ABE7C0B-A2D9-4202-A524-532DA2E2D582}"/>
          </ac:spMkLst>
        </pc:spChg>
      </pc:sldChg>
      <pc:sldChg chg="modSp mod">
        <pc:chgData name="Kenneth Randolf" userId="619c05cb9f61e512" providerId="LiveId" clId="{AA2768B5-34F4-4900-857E-D47E87968F11}" dt="2025-04-20T14:38:16.611" v="4533" actId="20577"/>
        <pc:sldMkLst>
          <pc:docMk/>
          <pc:sldMk cId="2040841159" sldId="267"/>
        </pc:sldMkLst>
        <pc:spChg chg="mod">
          <ac:chgData name="Kenneth Randolf" userId="619c05cb9f61e512" providerId="LiveId" clId="{AA2768B5-34F4-4900-857E-D47E87968F11}" dt="2025-04-20T11:59:57.478" v="2166"/>
          <ac:spMkLst>
            <pc:docMk/>
            <pc:sldMk cId="2040841159" sldId="267"/>
            <ac:spMk id="2" creationId="{965AAD41-1890-C225-4003-5EF5F2AAA1FE}"/>
          </ac:spMkLst>
        </pc:spChg>
        <pc:spChg chg="mod">
          <ac:chgData name="Kenneth Randolf" userId="619c05cb9f61e512" providerId="LiveId" clId="{AA2768B5-34F4-4900-857E-D47E87968F11}" dt="2025-04-20T11:59:57.478" v="2166"/>
          <ac:spMkLst>
            <pc:docMk/>
            <pc:sldMk cId="2040841159" sldId="267"/>
            <ac:spMk id="3" creationId="{147AA975-0D4A-215B-DCF4-3C742EF3B4C1}"/>
          </ac:spMkLst>
        </pc:spChg>
        <pc:spChg chg="mod">
          <ac:chgData name="Kenneth Randolf" userId="619c05cb9f61e512" providerId="LiveId" clId="{AA2768B5-34F4-4900-857E-D47E87968F11}" dt="2025-04-20T11:59:57.478" v="2166"/>
          <ac:spMkLst>
            <pc:docMk/>
            <pc:sldMk cId="2040841159" sldId="267"/>
            <ac:spMk id="5" creationId="{EAADBBA3-5569-C323-A924-85B1A179471A}"/>
          </ac:spMkLst>
        </pc:spChg>
        <pc:spChg chg="mod">
          <ac:chgData name="Kenneth Randolf" userId="619c05cb9f61e512" providerId="LiveId" clId="{AA2768B5-34F4-4900-857E-D47E87968F11}" dt="2025-04-20T14:38:16.611" v="4533" actId="20577"/>
          <ac:spMkLst>
            <pc:docMk/>
            <pc:sldMk cId="2040841159" sldId="267"/>
            <ac:spMk id="6" creationId="{F9A409F7-EDCB-FA63-4DD3-BCF413B56E65}"/>
          </ac:spMkLst>
        </pc:spChg>
      </pc:sldChg>
      <pc:sldChg chg="addSp delSp modSp mod setBg setClrOvrMap delDesignElem">
        <pc:chgData name="Kenneth Randolf" userId="619c05cb9f61e512" providerId="LiveId" clId="{AA2768B5-34F4-4900-857E-D47E87968F11}" dt="2025-04-20T11:59:57.478" v="2166"/>
        <pc:sldMkLst>
          <pc:docMk/>
          <pc:sldMk cId="3737762140" sldId="268"/>
        </pc:sldMkLst>
        <pc:spChg chg="mod">
          <ac:chgData name="Kenneth Randolf" userId="619c05cb9f61e512" providerId="LiveId" clId="{AA2768B5-34F4-4900-857E-D47E87968F11}" dt="2025-04-20T11:40:03.253" v="1883" actId="26606"/>
          <ac:spMkLst>
            <pc:docMk/>
            <pc:sldMk cId="3737762140" sldId="268"/>
            <ac:spMk id="9" creationId="{C50283BD-E13A-28C2-489E-6EFF4F53B9AE}"/>
          </ac:spMkLst>
        </pc:spChg>
        <pc:spChg chg="add del">
          <ac:chgData name="Kenneth Randolf" userId="619c05cb9f61e512" providerId="LiveId" clId="{AA2768B5-34F4-4900-857E-D47E87968F11}" dt="2025-04-20T11:39:25.950" v="1870" actId="26606"/>
          <ac:spMkLst>
            <pc:docMk/>
            <pc:sldMk cId="3737762140" sldId="268"/>
            <ac:spMk id="18" creationId="{DEF92653-5D6D-47E6-8744-0DAF76E049C4}"/>
          </ac:spMkLst>
        </pc:spChg>
        <pc:spChg chg="add del">
          <ac:chgData name="Kenneth Randolf" userId="619c05cb9f61e512" providerId="LiveId" clId="{AA2768B5-34F4-4900-857E-D47E87968F11}" dt="2025-04-20T11:39:29.693" v="1872" actId="26606"/>
          <ac:spMkLst>
            <pc:docMk/>
            <pc:sldMk cId="3737762140" sldId="268"/>
            <ac:spMk id="19" creationId="{33E93247-6229-44AB-A550-739E971E690B}"/>
          </ac:spMkLst>
        </pc:spChg>
        <pc:spChg chg="add del">
          <ac:chgData name="Kenneth Randolf" userId="619c05cb9f61e512" providerId="LiveId" clId="{AA2768B5-34F4-4900-857E-D47E87968F11}" dt="2025-04-20T11:39:25.950" v="1870" actId="26606"/>
          <ac:spMkLst>
            <pc:docMk/>
            <pc:sldMk cId="3737762140" sldId="268"/>
            <ac:spMk id="20" creationId="{AE99FF03-DD5A-4DE5-9633-AA461D9BB750}"/>
          </ac:spMkLst>
        </pc:spChg>
        <pc:spChg chg="add del">
          <ac:chgData name="Kenneth Randolf" userId="619c05cb9f61e512" providerId="LiveId" clId="{AA2768B5-34F4-4900-857E-D47E87968F11}" dt="2025-04-20T11:39:29.693" v="1872" actId="26606"/>
          <ac:spMkLst>
            <pc:docMk/>
            <pc:sldMk cId="3737762140" sldId="268"/>
            <ac:spMk id="21" creationId="{6BB6B482-ACCA-4938-8AEA-49D525C17221}"/>
          </ac:spMkLst>
        </pc:spChg>
        <pc:spChg chg="add del">
          <ac:chgData name="Kenneth Randolf" userId="619c05cb9f61e512" providerId="LiveId" clId="{AA2768B5-34F4-4900-857E-D47E87968F11}" dt="2025-04-20T11:39:42.526" v="1874" actId="26606"/>
          <ac:spMkLst>
            <pc:docMk/>
            <pc:sldMk cId="3737762140" sldId="268"/>
            <ac:spMk id="27" creationId="{33E93247-6229-44AB-A550-739E971E690B}"/>
          </ac:spMkLst>
        </pc:spChg>
        <pc:spChg chg="add del">
          <ac:chgData name="Kenneth Randolf" userId="619c05cb9f61e512" providerId="LiveId" clId="{AA2768B5-34F4-4900-857E-D47E87968F11}" dt="2025-04-20T11:39:42.526" v="1874" actId="26606"/>
          <ac:spMkLst>
            <pc:docMk/>
            <pc:sldMk cId="3737762140" sldId="268"/>
            <ac:spMk id="29" creationId="{6BB6B482-ACCA-4938-8AEA-49D525C17221}"/>
          </ac:spMkLst>
        </pc:spChg>
        <pc:spChg chg="add del">
          <ac:chgData name="Kenneth Randolf" userId="619c05cb9f61e512" providerId="LiveId" clId="{AA2768B5-34F4-4900-857E-D47E87968F11}" dt="2025-04-20T11:39:51.079" v="1876" actId="26606"/>
          <ac:spMkLst>
            <pc:docMk/>
            <pc:sldMk cId="3737762140" sldId="268"/>
            <ac:spMk id="34" creationId="{DEF92653-5D6D-47E6-8744-0DAF76E049C4}"/>
          </ac:spMkLst>
        </pc:spChg>
        <pc:spChg chg="add del">
          <ac:chgData name="Kenneth Randolf" userId="619c05cb9f61e512" providerId="LiveId" clId="{AA2768B5-34F4-4900-857E-D47E87968F11}" dt="2025-04-20T11:39:55.327" v="1878" actId="26606"/>
          <ac:spMkLst>
            <pc:docMk/>
            <pc:sldMk cId="3737762140" sldId="268"/>
            <ac:spMk id="40" creationId="{33E93247-6229-44AB-A550-739E971E690B}"/>
          </ac:spMkLst>
        </pc:spChg>
        <pc:spChg chg="add del">
          <ac:chgData name="Kenneth Randolf" userId="619c05cb9f61e512" providerId="LiveId" clId="{AA2768B5-34F4-4900-857E-D47E87968F11}" dt="2025-04-20T11:39:59.216" v="1880" actId="26606"/>
          <ac:spMkLst>
            <pc:docMk/>
            <pc:sldMk cId="3737762140" sldId="268"/>
            <ac:spMk id="47" creationId="{DEF92653-5D6D-47E6-8744-0DAF76E049C4}"/>
          </ac:spMkLst>
        </pc:spChg>
        <pc:spChg chg="add del">
          <ac:chgData name="Kenneth Randolf" userId="619c05cb9f61e512" providerId="LiveId" clId="{AA2768B5-34F4-4900-857E-D47E87968F11}" dt="2025-04-20T11:40:03.242" v="1882" actId="26606"/>
          <ac:spMkLst>
            <pc:docMk/>
            <pc:sldMk cId="3737762140" sldId="268"/>
            <ac:spMk id="53" creationId="{DEF92653-5D6D-47E6-8744-0DAF76E049C4}"/>
          </ac:spMkLst>
        </pc:spChg>
        <pc:spChg chg="add del">
          <ac:chgData name="Kenneth Randolf" userId="619c05cb9f61e512" providerId="LiveId" clId="{AA2768B5-34F4-4900-857E-D47E87968F11}" dt="2025-04-20T11:40:03.242" v="1882" actId="26606"/>
          <ac:spMkLst>
            <pc:docMk/>
            <pc:sldMk cId="3737762140" sldId="268"/>
            <ac:spMk id="54" creationId="{AE99FF03-DD5A-4DE5-9633-AA461D9BB750}"/>
          </ac:spMkLst>
        </pc:spChg>
        <pc:spChg chg="add del">
          <ac:chgData name="Kenneth Randolf" userId="619c05cb9f61e512" providerId="LiveId" clId="{AA2768B5-34F4-4900-857E-D47E87968F11}" dt="2025-04-20T11:59:57.478" v="2166"/>
          <ac:spMkLst>
            <pc:docMk/>
            <pc:sldMk cId="3737762140" sldId="268"/>
            <ac:spMk id="59" creationId="{DEF92653-5D6D-47E6-8744-0DAF76E049C4}"/>
          </ac:spMkLst>
        </pc:spChg>
        <pc:picChg chg="add del">
          <ac:chgData name="Kenneth Randolf" userId="619c05cb9f61e512" providerId="LiveId" clId="{AA2768B5-34F4-4900-857E-D47E87968F11}" dt="2025-04-20T11:39:29.693" v="1872" actId="26606"/>
          <ac:picMkLst>
            <pc:docMk/>
            <pc:sldMk cId="3737762140" sldId="268"/>
            <ac:picMk id="11" creationId="{F002290D-36F1-1C23-B17E-F11912CBE1A8}"/>
          </ac:picMkLst>
        </pc:picChg>
        <pc:picChg chg="add del">
          <ac:chgData name="Kenneth Randolf" userId="619c05cb9f61e512" providerId="LiveId" clId="{AA2768B5-34F4-4900-857E-D47E87968F11}" dt="2025-04-20T11:39:42.526" v="1874" actId="26606"/>
          <ac:picMkLst>
            <pc:docMk/>
            <pc:sldMk cId="3737762140" sldId="268"/>
            <ac:picMk id="28" creationId="{A3A88FDE-62DA-B6EA-0CC2-D5EF9931A6F5}"/>
          </ac:picMkLst>
        </pc:picChg>
        <pc:picChg chg="add del">
          <ac:chgData name="Kenneth Randolf" userId="619c05cb9f61e512" providerId="LiveId" clId="{AA2768B5-34F4-4900-857E-D47E87968F11}" dt="2025-04-20T11:39:55.327" v="1878" actId="26606"/>
          <ac:picMkLst>
            <pc:docMk/>
            <pc:sldMk cId="3737762140" sldId="268"/>
            <ac:picMk id="41" creationId="{F2C37D87-9DB1-ED4A-C089-EFABBBD699EC}"/>
          </ac:picMkLst>
        </pc:picChg>
        <pc:cxnChg chg="add del">
          <ac:chgData name="Kenneth Randolf" userId="619c05cb9f61e512" providerId="LiveId" clId="{AA2768B5-34F4-4900-857E-D47E87968F11}" dt="2025-04-20T11:39:25.950" v="1870" actId="26606"/>
          <ac:cxnSpMkLst>
            <pc:docMk/>
            <pc:sldMk cId="3737762140" sldId="268"/>
            <ac:cxnSpMk id="14" creationId="{F64F9B95-9045-48D2-B9F3-2927E98F54AA}"/>
          </ac:cxnSpMkLst>
        </pc:cxnChg>
        <pc:cxnChg chg="add del">
          <ac:chgData name="Kenneth Randolf" userId="619c05cb9f61e512" providerId="LiveId" clId="{AA2768B5-34F4-4900-857E-D47E87968F11}" dt="2025-04-20T11:39:29.693" v="1872" actId="26606"/>
          <ac:cxnSpMkLst>
            <pc:docMk/>
            <pc:sldMk cId="3737762140" sldId="268"/>
            <ac:cxnSpMk id="15" creationId="{F64F9B95-9045-48D2-B9F3-2927E98F54AA}"/>
          </ac:cxnSpMkLst>
        </pc:cxnChg>
        <pc:cxnChg chg="add del">
          <ac:chgData name="Kenneth Randolf" userId="619c05cb9f61e512" providerId="LiveId" clId="{AA2768B5-34F4-4900-857E-D47E87968F11}" dt="2025-04-20T11:39:25.950" v="1870" actId="26606"/>
          <ac:cxnSpMkLst>
            <pc:docMk/>
            <pc:sldMk cId="3737762140" sldId="268"/>
            <ac:cxnSpMk id="16" creationId="{085AA86F-6A4D-4BCB-A045-D992CDC2959B}"/>
          </ac:cxnSpMkLst>
        </pc:cxnChg>
        <pc:cxnChg chg="add del">
          <ac:chgData name="Kenneth Randolf" userId="619c05cb9f61e512" providerId="LiveId" clId="{AA2768B5-34F4-4900-857E-D47E87968F11}" dt="2025-04-20T11:39:29.693" v="1872" actId="26606"/>
          <ac:cxnSpMkLst>
            <pc:docMk/>
            <pc:sldMk cId="3737762140" sldId="268"/>
            <ac:cxnSpMk id="17" creationId="{085AA86F-6A4D-4BCB-A045-D992CDC2959B}"/>
          </ac:cxnSpMkLst>
        </pc:cxnChg>
        <pc:cxnChg chg="add del">
          <ac:chgData name="Kenneth Randolf" userId="619c05cb9f61e512" providerId="LiveId" clId="{AA2768B5-34F4-4900-857E-D47E87968F11}" dt="2025-04-20T11:39:25.950" v="1870" actId="26606"/>
          <ac:cxnSpMkLst>
            <pc:docMk/>
            <pc:sldMk cId="3737762140" sldId="268"/>
            <ac:cxnSpMk id="22" creationId="{9CA98CE3-81A7-4FFE-A047-9AA65998D877}"/>
          </ac:cxnSpMkLst>
        </pc:cxnChg>
        <pc:cxnChg chg="add del">
          <ac:chgData name="Kenneth Randolf" userId="619c05cb9f61e512" providerId="LiveId" clId="{AA2768B5-34F4-4900-857E-D47E87968F11}" dt="2025-04-20T11:39:29.693" v="1872" actId="26606"/>
          <ac:cxnSpMkLst>
            <pc:docMk/>
            <pc:sldMk cId="3737762140" sldId="268"/>
            <ac:cxnSpMk id="23" creationId="{EE2E603F-4A95-4FE8-BB06-211DFD75DBEF}"/>
          </ac:cxnSpMkLst>
        </pc:cxnChg>
        <pc:cxnChg chg="add del">
          <ac:chgData name="Kenneth Randolf" userId="619c05cb9f61e512" providerId="LiveId" clId="{AA2768B5-34F4-4900-857E-D47E87968F11}" dt="2025-04-20T11:39:42.526" v="1874" actId="26606"/>
          <ac:cxnSpMkLst>
            <pc:docMk/>
            <pc:sldMk cId="3737762140" sldId="268"/>
            <ac:cxnSpMk id="25" creationId="{F64F9B95-9045-48D2-B9F3-2927E98F54AA}"/>
          </ac:cxnSpMkLst>
        </pc:cxnChg>
        <pc:cxnChg chg="add del">
          <ac:chgData name="Kenneth Randolf" userId="619c05cb9f61e512" providerId="LiveId" clId="{AA2768B5-34F4-4900-857E-D47E87968F11}" dt="2025-04-20T11:39:42.526" v="1874" actId="26606"/>
          <ac:cxnSpMkLst>
            <pc:docMk/>
            <pc:sldMk cId="3737762140" sldId="268"/>
            <ac:cxnSpMk id="26" creationId="{085AA86F-6A4D-4BCB-A045-D992CDC2959B}"/>
          </ac:cxnSpMkLst>
        </pc:cxnChg>
        <pc:cxnChg chg="add del">
          <ac:chgData name="Kenneth Randolf" userId="619c05cb9f61e512" providerId="LiveId" clId="{AA2768B5-34F4-4900-857E-D47E87968F11}" dt="2025-04-20T11:39:42.526" v="1874" actId="26606"/>
          <ac:cxnSpMkLst>
            <pc:docMk/>
            <pc:sldMk cId="3737762140" sldId="268"/>
            <ac:cxnSpMk id="30" creationId="{EE2E603F-4A95-4FE8-BB06-211DFD75DBEF}"/>
          </ac:cxnSpMkLst>
        </pc:cxnChg>
        <pc:cxnChg chg="add del">
          <ac:chgData name="Kenneth Randolf" userId="619c05cb9f61e512" providerId="LiveId" clId="{AA2768B5-34F4-4900-857E-D47E87968F11}" dt="2025-04-20T11:39:51.079" v="1876" actId="26606"/>
          <ac:cxnSpMkLst>
            <pc:docMk/>
            <pc:sldMk cId="3737762140" sldId="268"/>
            <ac:cxnSpMk id="32" creationId="{F64F9B95-9045-48D2-B9F3-2927E98F54AA}"/>
          </ac:cxnSpMkLst>
        </pc:cxnChg>
        <pc:cxnChg chg="add del">
          <ac:chgData name="Kenneth Randolf" userId="619c05cb9f61e512" providerId="LiveId" clId="{AA2768B5-34F4-4900-857E-D47E87968F11}" dt="2025-04-20T11:39:51.079" v="1876" actId="26606"/>
          <ac:cxnSpMkLst>
            <pc:docMk/>
            <pc:sldMk cId="3737762140" sldId="268"/>
            <ac:cxnSpMk id="33" creationId="{085AA86F-6A4D-4BCB-A045-D992CDC2959B}"/>
          </ac:cxnSpMkLst>
        </pc:cxnChg>
        <pc:cxnChg chg="add del">
          <ac:chgData name="Kenneth Randolf" userId="619c05cb9f61e512" providerId="LiveId" clId="{AA2768B5-34F4-4900-857E-D47E87968F11}" dt="2025-04-20T11:39:51.079" v="1876" actId="26606"/>
          <ac:cxnSpMkLst>
            <pc:docMk/>
            <pc:sldMk cId="3737762140" sldId="268"/>
            <ac:cxnSpMk id="35" creationId="{9CA98CE3-81A7-4FFE-A047-9AA65998D877}"/>
          </ac:cxnSpMkLst>
        </pc:cxnChg>
        <pc:cxnChg chg="add del">
          <ac:chgData name="Kenneth Randolf" userId="619c05cb9f61e512" providerId="LiveId" clId="{AA2768B5-34F4-4900-857E-D47E87968F11}" dt="2025-04-20T11:39:51.079" v="1876" actId="26606"/>
          <ac:cxnSpMkLst>
            <pc:docMk/>
            <pc:sldMk cId="3737762140" sldId="268"/>
            <ac:cxnSpMk id="36" creationId="{18D91C2B-BDB9-49BE-9C44-E0CFE597ABFE}"/>
          </ac:cxnSpMkLst>
        </pc:cxnChg>
        <pc:cxnChg chg="add del">
          <ac:chgData name="Kenneth Randolf" userId="619c05cb9f61e512" providerId="LiveId" clId="{AA2768B5-34F4-4900-857E-D47E87968F11}" dt="2025-04-20T11:39:55.327" v="1878" actId="26606"/>
          <ac:cxnSpMkLst>
            <pc:docMk/>
            <pc:sldMk cId="3737762140" sldId="268"/>
            <ac:cxnSpMk id="38" creationId="{F64F9B95-9045-48D2-B9F3-2927E98F54AA}"/>
          </ac:cxnSpMkLst>
        </pc:cxnChg>
        <pc:cxnChg chg="add del">
          <ac:chgData name="Kenneth Randolf" userId="619c05cb9f61e512" providerId="LiveId" clId="{AA2768B5-34F4-4900-857E-D47E87968F11}" dt="2025-04-20T11:39:55.327" v="1878" actId="26606"/>
          <ac:cxnSpMkLst>
            <pc:docMk/>
            <pc:sldMk cId="3737762140" sldId="268"/>
            <ac:cxnSpMk id="39" creationId="{085AA86F-6A4D-4BCB-A045-D992CDC2959B}"/>
          </ac:cxnSpMkLst>
        </pc:cxnChg>
        <pc:cxnChg chg="add del">
          <ac:chgData name="Kenneth Randolf" userId="619c05cb9f61e512" providerId="LiveId" clId="{AA2768B5-34F4-4900-857E-D47E87968F11}" dt="2025-04-20T11:39:55.327" v="1878" actId="26606"/>
          <ac:cxnSpMkLst>
            <pc:docMk/>
            <pc:sldMk cId="3737762140" sldId="268"/>
            <ac:cxnSpMk id="42" creationId="{EE2E603F-4A95-4FE8-BB06-211DFD75DBEF}"/>
          </ac:cxnSpMkLst>
        </pc:cxnChg>
        <pc:cxnChg chg="add del">
          <ac:chgData name="Kenneth Randolf" userId="619c05cb9f61e512" providerId="LiveId" clId="{AA2768B5-34F4-4900-857E-D47E87968F11}" dt="2025-04-20T11:39:55.327" v="1878" actId="26606"/>
          <ac:cxnSpMkLst>
            <pc:docMk/>
            <pc:sldMk cId="3737762140" sldId="268"/>
            <ac:cxnSpMk id="43" creationId="{2CF06E40-3ECB-4820-95B5-8A70B07D4B47}"/>
          </ac:cxnSpMkLst>
        </pc:cxnChg>
        <pc:cxnChg chg="add del">
          <ac:chgData name="Kenneth Randolf" userId="619c05cb9f61e512" providerId="LiveId" clId="{AA2768B5-34F4-4900-857E-D47E87968F11}" dt="2025-04-20T11:39:59.216" v="1880" actId="26606"/>
          <ac:cxnSpMkLst>
            <pc:docMk/>
            <pc:sldMk cId="3737762140" sldId="268"/>
            <ac:cxnSpMk id="45" creationId="{F64F9B95-9045-48D2-B9F3-2927E98F54AA}"/>
          </ac:cxnSpMkLst>
        </pc:cxnChg>
        <pc:cxnChg chg="add del">
          <ac:chgData name="Kenneth Randolf" userId="619c05cb9f61e512" providerId="LiveId" clId="{AA2768B5-34F4-4900-857E-D47E87968F11}" dt="2025-04-20T11:39:59.216" v="1880" actId="26606"/>
          <ac:cxnSpMkLst>
            <pc:docMk/>
            <pc:sldMk cId="3737762140" sldId="268"/>
            <ac:cxnSpMk id="46" creationId="{085AA86F-6A4D-4BCB-A045-D992CDC2959B}"/>
          </ac:cxnSpMkLst>
        </pc:cxnChg>
        <pc:cxnChg chg="add del">
          <ac:chgData name="Kenneth Randolf" userId="619c05cb9f61e512" providerId="LiveId" clId="{AA2768B5-34F4-4900-857E-D47E87968F11}" dt="2025-04-20T11:39:59.216" v="1880" actId="26606"/>
          <ac:cxnSpMkLst>
            <pc:docMk/>
            <pc:sldMk cId="3737762140" sldId="268"/>
            <ac:cxnSpMk id="48" creationId="{9CA98CE3-81A7-4FFE-A047-9AA65998D877}"/>
          </ac:cxnSpMkLst>
        </pc:cxnChg>
        <pc:cxnChg chg="add del">
          <ac:chgData name="Kenneth Randolf" userId="619c05cb9f61e512" providerId="LiveId" clId="{AA2768B5-34F4-4900-857E-D47E87968F11}" dt="2025-04-20T11:39:59.216" v="1880" actId="26606"/>
          <ac:cxnSpMkLst>
            <pc:docMk/>
            <pc:sldMk cId="3737762140" sldId="268"/>
            <ac:cxnSpMk id="49" creationId="{18D91C2B-BDB9-49BE-9C44-E0CFE597ABFE}"/>
          </ac:cxnSpMkLst>
        </pc:cxnChg>
        <pc:cxnChg chg="add del">
          <ac:chgData name="Kenneth Randolf" userId="619c05cb9f61e512" providerId="LiveId" clId="{AA2768B5-34F4-4900-857E-D47E87968F11}" dt="2025-04-20T11:40:03.242" v="1882" actId="26606"/>
          <ac:cxnSpMkLst>
            <pc:docMk/>
            <pc:sldMk cId="3737762140" sldId="268"/>
            <ac:cxnSpMk id="51" creationId="{F64F9B95-9045-48D2-B9F3-2927E98F54AA}"/>
          </ac:cxnSpMkLst>
        </pc:cxnChg>
        <pc:cxnChg chg="add del">
          <ac:chgData name="Kenneth Randolf" userId="619c05cb9f61e512" providerId="LiveId" clId="{AA2768B5-34F4-4900-857E-D47E87968F11}" dt="2025-04-20T11:40:03.242" v="1882" actId="26606"/>
          <ac:cxnSpMkLst>
            <pc:docMk/>
            <pc:sldMk cId="3737762140" sldId="268"/>
            <ac:cxnSpMk id="52" creationId="{085AA86F-6A4D-4BCB-A045-D992CDC2959B}"/>
          </ac:cxnSpMkLst>
        </pc:cxnChg>
        <pc:cxnChg chg="add del">
          <ac:chgData name="Kenneth Randolf" userId="619c05cb9f61e512" providerId="LiveId" clId="{AA2768B5-34F4-4900-857E-D47E87968F11}" dt="2025-04-20T11:40:03.242" v="1882" actId="26606"/>
          <ac:cxnSpMkLst>
            <pc:docMk/>
            <pc:sldMk cId="3737762140" sldId="268"/>
            <ac:cxnSpMk id="55" creationId="{9CA98CE3-81A7-4FFE-A047-9AA65998D877}"/>
          </ac:cxnSpMkLst>
        </pc:cxnChg>
        <pc:cxnChg chg="add del">
          <ac:chgData name="Kenneth Randolf" userId="619c05cb9f61e512" providerId="LiveId" clId="{AA2768B5-34F4-4900-857E-D47E87968F11}" dt="2025-04-20T11:59:57.478" v="2166"/>
          <ac:cxnSpMkLst>
            <pc:docMk/>
            <pc:sldMk cId="3737762140" sldId="268"/>
            <ac:cxnSpMk id="57" creationId="{F64F9B95-9045-48D2-B9F3-2927E98F54AA}"/>
          </ac:cxnSpMkLst>
        </pc:cxnChg>
        <pc:cxnChg chg="add del">
          <ac:chgData name="Kenneth Randolf" userId="619c05cb9f61e512" providerId="LiveId" clId="{AA2768B5-34F4-4900-857E-D47E87968F11}" dt="2025-04-20T11:59:57.478" v="2166"/>
          <ac:cxnSpMkLst>
            <pc:docMk/>
            <pc:sldMk cId="3737762140" sldId="268"/>
            <ac:cxnSpMk id="58" creationId="{085AA86F-6A4D-4BCB-A045-D992CDC2959B}"/>
          </ac:cxnSpMkLst>
        </pc:cxnChg>
        <pc:cxnChg chg="add del">
          <ac:chgData name="Kenneth Randolf" userId="619c05cb9f61e512" providerId="LiveId" clId="{AA2768B5-34F4-4900-857E-D47E87968F11}" dt="2025-04-20T11:59:57.478" v="2166"/>
          <ac:cxnSpMkLst>
            <pc:docMk/>
            <pc:sldMk cId="3737762140" sldId="268"/>
            <ac:cxnSpMk id="60" creationId="{9CA98CE3-81A7-4FFE-A047-9AA65998D877}"/>
          </ac:cxnSpMkLst>
        </pc:cxnChg>
        <pc:cxnChg chg="add del">
          <ac:chgData name="Kenneth Randolf" userId="619c05cb9f61e512" providerId="LiveId" clId="{AA2768B5-34F4-4900-857E-D47E87968F11}" dt="2025-04-20T11:59:57.478" v="2166"/>
          <ac:cxnSpMkLst>
            <pc:docMk/>
            <pc:sldMk cId="3737762140" sldId="268"/>
            <ac:cxnSpMk id="61" creationId="{18D91C2B-BDB9-49BE-9C44-E0CFE597ABFE}"/>
          </ac:cxnSpMkLst>
        </pc:cxnChg>
      </pc:sldChg>
      <pc:sldChg chg="addSp modSp new del mod modClrScheme chgLayout">
        <pc:chgData name="Kenneth Randolf" userId="619c05cb9f61e512" providerId="LiveId" clId="{AA2768B5-34F4-4900-857E-D47E87968F11}" dt="2025-04-20T02:29:14.705" v="1867" actId="2696"/>
        <pc:sldMkLst>
          <pc:docMk/>
          <pc:sldMk cId="3202167657" sldId="269"/>
        </pc:sldMkLst>
        <pc:spChg chg="add mod">
          <ac:chgData name="Kenneth Randolf" userId="619c05cb9f61e512" providerId="LiveId" clId="{AA2768B5-34F4-4900-857E-D47E87968F11}" dt="2025-04-20T01:22:22.827" v="1" actId="700"/>
          <ac:spMkLst>
            <pc:docMk/>
            <pc:sldMk cId="3202167657" sldId="269"/>
            <ac:spMk id="2" creationId="{26B8877A-B21A-FB62-2BA0-9C0453EB59BE}"/>
          </ac:spMkLst>
        </pc:spChg>
        <pc:spChg chg="add mod">
          <ac:chgData name="Kenneth Randolf" userId="619c05cb9f61e512" providerId="LiveId" clId="{AA2768B5-34F4-4900-857E-D47E87968F11}" dt="2025-04-20T01:22:22.827" v="1" actId="700"/>
          <ac:spMkLst>
            <pc:docMk/>
            <pc:sldMk cId="3202167657" sldId="269"/>
            <ac:spMk id="3" creationId="{70520073-7633-5AC3-23E8-C230B1EDB141}"/>
          </ac:spMkLst>
        </pc:spChg>
        <pc:spChg chg="add mod">
          <ac:chgData name="Kenneth Randolf" userId="619c05cb9f61e512" providerId="LiveId" clId="{AA2768B5-34F4-4900-857E-D47E87968F11}" dt="2025-04-20T01:22:22.827" v="1" actId="700"/>
          <ac:spMkLst>
            <pc:docMk/>
            <pc:sldMk cId="3202167657" sldId="269"/>
            <ac:spMk id="4" creationId="{C9C7CF82-1291-C5C2-3D9A-C3513AE09E6A}"/>
          </ac:spMkLst>
        </pc:spChg>
      </pc:sldChg>
      <pc:sldChg chg="addSp delSp modSp new mod setBg">
        <pc:chgData name="Kenneth Randolf" userId="619c05cb9f61e512" providerId="LiveId" clId="{AA2768B5-34F4-4900-857E-D47E87968F11}" dt="2025-04-20T14:41:34.345" v="4559" actId="20577"/>
        <pc:sldMkLst>
          <pc:docMk/>
          <pc:sldMk cId="3928887921" sldId="270"/>
        </pc:sldMkLst>
        <pc:spChg chg="add mod">
          <ac:chgData name="Kenneth Randolf" userId="619c05cb9f61e512" providerId="LiveId" clId="{AA2768B5-34F4-4900-857E-D47E87968F11}" dt="2025-04-20T14:41:34.345" v="4559" actId="20577"/>
          <ac:spMkLst>
            <pc:docMk/>
            <pc:sldMk cId="3928887921" sldId="270"/>
            <ac:spMk id="2" creationId="{AA5AE91A-B349-7F49-2C1A-339599AD4A50}"/>
          </ac:spMkLst>
        </pc:spChg>
        <pc:spChg chg="add del">
          <ac:chgData name="Kenneth Randolf" userId="619c05cb9f61e512" providerId="LiveId" clId="{AA2768B5-34F4-4900-857E-D47E87968F11}" dt="2025-04-20T11:40:20.549" v="1885" actId="26606"/>
          <ac:spMkLst>
            <pc:docMk/>
            <pc:sldMk cId="3928887921" sldId="270"/>
            <ac:spMk id="11" creationId="{5F710FDB-0919-493E-8539-8240C23F1EB2}"/>
          </ac:spMkLst>
        </pc:spChg>
        <pc:spChg chg="add del">
          <ac:chgData name="Kenneth Randolf" userId="619c05cb9f61e512" providerId="LiveId" clId="{AA2768B5-34F4-4900-857E-D47E87968F11}" dt="2025-04-20T11:40:22.802" v="1888" actId="26606"/>
          <ac:spMkLst>
            <pc:docMk/>
            <pc:sldMk cId="3928887921" sldId="270"/>
            <ac:spMk id="19" creationId="{EEF92585-7A99-6108-9663-8C59032742EC}"/>
          </ac:spMkLst>
        </pc:spChg>
        <pc:spChg chg="add del">
          <ac:chgData name="Kenneth Randolf" userId="619c05cb9f61e512" providerId="LiveId" clId="{AA2768B5-34F4-4900-857E-D47E87968F11}" dt="2025-04-20T11:40:24.337" v="1890" actId="26606"/>
          <ac:spMkLst>
            <pc:docMk/>
            <pc:sldMk cId="3928887921" sldId="270"/>
            <ac:spMk id="24" creationId="{EEF92585-7A99-6108-9663-8C59032742EC}"/>
          </ac:spMkLst>
        </pc:spChg>
        <pc:spChg chg="add del">
          <ac:chgData name="Kenneth Randolf" userId="619c05cb9f61e512" providerId="LiveId" clId="{AA2768B5-34F4-4900-857E-D47E87968F11}" dt="2025-04-20T11:40:26.292" v="1892" actId="26606"/>
          <ac:spMkLst>
            <pc:docMk/>
            <pc:sldMk cId="3928887921" sldId="270"/>
            <ac:spMk id="29" creationId="{5F710FDB-0919-493E-8539-8240C23F1EB2}"/>
          </ac:spMkLst>
        </pc:spChg>
        <pc:spChg chg="add del">
          <ac:chgData name="Kenneth Randolf" userId="619c05cb9f61e512" providerId="LiveId" clId="{AA2768B5-34F4-4900-857E-D47E87968F11}" dt="2025-04-20T11:40:29.082" v="1894" actId="26606"/>
          <ac:spMkLst>
            <pc:docMk/>
            <pc:sldMk cId="3928887921" sldId="270"/>
            <ac:spMk id="35" creationId="{5F710FDB-0919-493E-8539-8240C23F1EB2}"/>
          </ac:spMkLst>
        </pc:spChg>
        <pc:spChg chg="add del">
          <ac:chgData name="Kenneth Randolf" userId="619c05cb9f61e512" providerId="LiveId" clId="{AA2768B5-34F4-4900-857E-D47E87968F11}" dt="2025-04-20T11:40:30.564" v="1896" actId="26606"/>
          <ac:spMkLst>
            <pc:docMk/>
            <pc:sldMk cId="3928887921" sldId="270"/>
            <ac:spMk id="40" creationId="{EEF92585-7A99-6108-9663-8C59032742EC}"/>
          </ac:spMkLst>
        </pc:spChg>
        <pc:spChg chg="add del">
          <ac:chgData name="Kenneth Randolf" userId="619c05cb9f61e512" providerId="LiveId" clId="{AA2768B5-34F4-4900-857E-D47E87968F11}" dt="2025-04-20T11:40:34.572" v="1898" actId="26606"/>
          <ac:spMkLst>
            <pc:docMk/>
            <pc:sldMk cId="3928887921" sldId="270"/>
            <ac:spMk id="45" creationId="{5F710FDB-0919-493E-8539-8240C23F1EB2}"/>
          </ac:spMkLst>
        </pc:spChg>
        <pc:spChg chg="add del">
          <ac:chgData name="Kenneth Randolf" userId="619c05cb9f61e512" providerId="LiveId" clId="{AA2768B5-34F4-4900-857E-D47E87968F11}" dt="2025-04-20T11:40:41.112" v="1900" actId="26606"/>
          <ac:spMkLst>
            <pc:docMk/>
            <pc:sldMk cId="3928887921" sldId="270"/>
            <ac:spMk id="50" creationId="{6B3CA38D-7BB0-4D35-BE00-0F487660272C}"/>
          </ac:spMkLst>
        </pc:spChg>
        <pc:inkChg chg="add del">
          <ac:chgData name="Kenneth Randolf" userId="619c05cb9f61e512" providerId="LiveId" clId="{AA2768B5-34F4-4900-857E-D47E87968F11}" dt="2025-04-20T11:51:28.522" v="2074" actId="9405"/>
          <ac:inkMkLst>
            <pc:docMk/>
            <pc:sldMk cId="3928887921" sldId="270"/>
            <ac:inkMk id="3" creationId="{F63041C1-E5DB-697E-5716-5E83A42F80B4}"/>
          </ac:inkMkLst>
        </pc:inkChg>
        <pc:inkChg chg="add mod">
          <ac:chgData name="Kenneth Randolf" userId="619c05cb9f61e512" providerId="LiveId" clId="{AA2768B5-34F4-4900-857E-D47E87968F11}" dt="2025-04-20T11:51:27.384" v="2072"/>
          <ac:inkMkLst>
            <pc:docMk/>
            <pc:sldMk cId="3928887921" sldId="270"/>
            <ac:inkMk id="4" creationId="{EF7FD618-CC4D-240A-E768-25DD8024E619}"/>
          </ac:inkMkLst>
        </pc:inkChg>
        <pc:inkChg chg="add del">
          <ac:chgData name="Kenneth Randolf" userId="619c05cb9f61e512" providerId="LiveId" clId="{AA2768B5-34F4-4900-857E-D47E87968F11}" dt="2025-04-20T11:51:26.567" v="2071" actId="9405"/>
          <ac:inkMkLst>
            <pc:docMk/>
            <pc:sldMk cId="3928887921" sldId="270"/>
            <ac:inkMk id="5" creationId="{6556A5D6-9867-1971-3A0F-7099776939CB}"/>
          </ac:inkMkLst>
        </pc:inkChg>
        <pc:inkChg chg="add del">
          <ac:chgData name="Kenneth Randolf" userId="619c05cb9f61e512" providerId="LiveId" clId="{AA2768B5-34F4-4900-857E-D47E87968F11}" dt="2025-04-20T11:52:08.674" v="2080" actId="9405"/>
          <ac:inkMkLst>
            <pc:docMk/>
            <pc:sldMk cId="3928887921" sldId="270"/>
            <ac:inkMk id="6" creationId="{FBD7A733-8824-D48D-2267-95D61ACAC21E}"/>
          </ac:inkMkLst>
        </pc:inkChg>
        <pc:inkChg chg="add mod">
          <ac:chgData name="Kenneth Randolf" userId="619c05cb9f61e512" providerId="LiveId" clId="{AA2768B5-34F4-4900-857E-D47E87968F11}" dt="2025-04-20T11:51:50.180" v="2078"/>
          <ac:inkMkLst>
            <pc:docMk/>
            <pc:sldMk cId="3928887921" sldId="270"/>
            <ac:inkMk id="8" creationId="{4BB96CCD-D3E5-56E5-C9E6-87747EEEE3C1}"/>
          </ac:inkMkLst>
        </pc:inkChg>
        <pc:cxnChg chg="add del">
          <ac:chgData name="Kenneth Randolf" userId="619c05cb9f61e512" providerId="LiveId" clId="{AA2768B5-34F4-4900-857E-D47E87968F11}" dt="2025-04-20T11:40:20.549" v="1885" actId="26606"/>
          <ac:cxnSpMkLst>
            <pc:docMk/>
            <pc:sldMk cId="3928887921" sldId="270"/>
            <ac:cxnSpMk id="7" creationId="{F64F9B95-9045-48D2-B9F3-2927E98F54AA}"/>
          </ac:cxnSpMkLst>
        </pc:cxnChg>
        <pc:cxnChg chg="add del">
          <ac:chgData name="Kenneth Randolf" userId="619c05cb9f61e512" providerId="LiveId" clId="{AA2768B5-34F4-4900-857E-D47E87968F11}" dt="2025-04-20T11:40:20.549" v="1885" actId="26606"/>
          <ac:cxnSpMkLst>
            <pc:docMk/>
            <pc:sldMk cId="3928887921" sldId="270"/>
            <ac:cxnSpMk id="9" creationId="{085AA86F-6A4D-4BCB-A045-D992CDC2959B}"/>
          </ac:cxnSpMkLst>
        </pc:cxnChg>
        <pc:cxnChg chg="add del">
          <ac:chgData name="Kenneth Randolf" userId="619c05cb9f61e512" providerId="LiveId" clId="{AA2768B5-34F4-4900-857E-D47E87968F11}" dt="2025-04-20T11:40:20.549" v="1885" actId="26606"/>
          <ac:cxnSpMkLst>
            <pc:docMk/>
            <pc:sldMk cId="3928887921" sldId="270"/>
            <ac:cxnSpMk id="13" creationId="{22F20000-FD86-48F6-9363-FEC90C932DCD}"/>
          </ac:cxnSpMkLst>
        </pc:cxnChg>
        <pc:cxnChg chg="add del">
          <ac:chgData name="Kenneth Randolf" userId="619c05cb9f61e512" providerId="LiveId" clId="{AA2768B5-34F4-4900-857E-D47E87968F11}" dt="2025-04-20T11:40:20.549" v="1885" actId="26606"/>
          <ac:cxnSpMkLst>
            <pc:docMk/>
            <pc:sldMk cId="3928887921" sldId="270"/>
            <ac:cxnSpMk id="15" creationId="{872AE332-6ACA-45BE-875F-91A291D4A40D}"/>
          </ac:cxnSpMkLst>
        </pc:cxnChg>
        <pc:cxnChg chg="add del">
          <ac:chgData name="Kenneth Randolf" userId="619c05cb9f61e512" providerId="LiveId" clId="{AA2768B5-34F4-4900-857E-D47E87968F11}" dt="2025-04-20T11:40:22.802" v="1888" actId="26606"/>
          <ac:cxnSpMkLst>
            <pc:docMk/>
            <pc:sldMk cId="3928887921" sldId="270"/>
            <ac:cxnSpMk id="17" creationId="{F64F9B95-9045-48D2-B9F3-2927E98F54AA}"/>
          </ac:cxnSpMkLst>
        </pc:cxnChg>
        <pc:cxnChg chg="add del">
          <ac:chgData name="Kenneth Randolf" userId="619c05cb9f61e512" providerId="LiveId" clId="{AA2768B5-34F4-4900-857E-D47E87968F11}" dt="2025-04-20T11:40:22.802" v="1888" actId="26606"/>
          <ac:cxnSpMkLst>
            <pc:docMk/>
            <pc:sldMk cId="3928887921" sldId="270"/>
            <ac:cxnSpMk id="18" creationId="{085AA86F-6A4D-4BCB-A045-D992CDC2959B}"/>
          </ac:cxnSpMkLst>
        </pc:cxnChg>
        <pc:cxnChg chg="add del">
          <ac:chgData name="Kenneth Randolf" userId="619c05cb9f61e512" providerId="LiveId" clId="{AA2768B5-34F4-4900-857E-D47E87968F11}" dt="2025-04-20T11:40:22.802" v="1888" actId="26606"/>
          <ac:cxnSpMkLst>
            <pc:docMk/>
            <pc:sldMk cId="3928887921" sldId="270"/>
            <ac:cxnSpMk id="20" creationId="{8DAB36D8-4A14-4AA5-7A2B-C8B871657A49}"/>
          </ac:cxnSpMkLst>
        </pc:cxnChg>
        <pc:cxnChg chg="add del">
          <ac:chgData name="Kenneth Randolf" userId="619c05cb9f61e512" providerId="LiveId" clId="{AA2768B5-34F4-4900-857E-D47E87968F11}" dt="2025-04-20T11:40:24.337" v="1890" actId="26606"/>
          <ac:cxnSpMkLst>
            <pc:docMk/>
            <pc:sldMk cId="3928887921" sldId="270"/>
            <ac:cxnSpMk id="22" creationId="{F64F9B95-9045-48D2-B9F3-2927E98F54AA}"/>
          </ac:cxnSpMkLst>
        </pc:cxnChg>
        <pc:cxnChg chg="add del">
          <ac:chgData name="Kenneth Randolf" userId="619c05cb9f61e512" providerId="LiveId" clId="{AA2768B5-34F4-4900-857E-D47E87968F11}" dt="2025-04-20T11:40:24.337" v="1890" actId="26606"/>
          <ac:cxnSpMkLst>
            <pc:docMk/>
            <pc:sldMk cId="3928887921" sldId="270"/>
            <ac:cxnSpMk id="23" creationId="{085AA86F-6A4D-4BCB-A045-D992CDC2959B}"/>
          </ac:cxnSpMkLst>
        </pc:cxnChg>
        <pc:cxnChg chg="add del">
          <ac:chgData name="Kenneth Randolf" userId="619c05cb9f61e512" providerId="LiveId" clId="{AA2768B5-34F4-4900-857E-D47E87968F11}" dt="2025-04-20T11:40:24.337" v="1890" actId="26606"/>
          <ac:cxnSpMkLst>
            <pc:docMk/>
            <pc:sldMk cId="3928887921" sldId="270"/>
            <ac:cxnSpMk id="25" creationId="{78F0A063-5253-8DF5-3B7B-12FE096705F1}"/>
          </ac:cxnSpMkLst>
        </pc:cxnChg>
        <pc:cxnChg chg="add del">
          <ac:chgData name="Kenneth Randolf" userId="619c05cb9f61e512" providerId="LiveId" clId="{AA2768B5-34F4-4900-857E-D47E87968F11}" dt="2025-04-20T11:40:26.292" v="1892" actId="26606"/>
          <ac:cxnSpMkLst>
            <pc:docMk/>
            <pc:sldMk cId="3928887921" sldId="270"/>
            <ac:cxnSpMk id="27" creationId="{F64F9B95-9045-48D2-B9F3-2927E98F54AA}"/>
          </ac:cxnSpMkLst>
        </pc:cxnChg>
        <pc:cxnChg chg="add del">
          <ac:chgData name="Kenneth Randolf" userId="619c05cb9f61e512" providerId="LiveId" clId="{AA2768B5-34F4-4900-857E-D47E87968F11}" dt="2025-04-20T11:40:26.292" v="1892" actId="26606"/>
          <ac:cxnSpMkLst>
            <pc:docMk/>
            <pc:sldMk cId="3928887921" sldId="270"/>
            <ac:cxnSpMk id="28" creationId="{085AA86F-6A4D-4BCB-A045-D992CDC2959B}"/>
          </ac:cxnSpMkLst>
        </pc:cxnChg>
        <pc:cxnChg chg="add del">
          <ac:chgData name="Kenneth Randolf" userId="619c05cb9f61e512" providerId="LiveId" clId="{AA2768B5-34F4-4900-857E-D47E87968F11}" dt="2025-04-20T11:40:26.292" v="1892" actId="26606"/>
          <ac:cxnSpMkLst>
            <pc:docMk/>
            <pc:sldMk cId="3928887921" sldId="270"/>
            <ac:cxnSpMk id="30" creationId="{22F20000-FD86-48F6-9363-FEC90C932DCD}"/>
          </ac:cxnSpMkLst>
        </pc:cxnChg>
        <pc:cxnChg chg="add del">
          <ac:chgData name="Kenneth Randolf" userId="619c05cb9f61e512" providerId="LiveId" clId="{AA2768B5-34F4-4900-857E-D47E87968F11}" dt="2025-04-20T11:40:26.292" v="1892" actId="26606"/>
          <ac:cxnSpMkLst>
            <pc:docMk/>
            <pc:sldMk cId="3928887921" sldId="270"/>
            <ac:cxnSpMk id="31" creationId="{872AE332-6ACA-45BE-875F-91A291D4A40D}"/>
          </ac:cxnSpMkLst>
        </pc:cxnChg>
        <pc:cxnChg chg="add del">
          <ac:chgData name="Kenneth Randolf" userId="619c05cb9f61e512" providerId="LiveId" clId="{AA2768B5-34F4-4900-857E-D47E87968F11}" dt="2025-04-20T11:40:29.082" v="1894" actId="26606"/>
          <ac:cxnSpMkLst>
            <pc:docMk/>
            <pc:sldMk cId="3928887921" sldId="270"/>
            <ac:cxnSpMk id="33" creationId="{F64F9B95-9045-48D2-B9F3-2927E98F54AA}"/>
          </ac:cxnSpMkLst>
        </pc:cxnChg>
        <pc:cxnChg chg="add del">
          <ac:chgData name="Kenneth Randolf" userId="619c05cb9f61e512" providerId="LiveId" clId="{AA2768B5-34F4-4900-857E-D47E87968F11}" dt="2025-04-20T11:40:29.082" v="1894" actId="26606"/>
          <ac:cxnSpMkLst>
            <pc:docMk/>
            <pc:sldMk cId="3928887921" sldId="270"/>
            <ac:cxnSpMk id="34" creationId="{085AA86F-6A4D-4BCB-A045-D992CDC2959B}"/>
          </ac:cxnSpMkLst>
        </pc:cxnChg>
        <pc:cxnChg chg="add del">
          <ac:chgData name="Kenneth Randolf" userId="619c05cb9f61e512" providerId="LiveId" clId="{AA2768B5-34F4-4900-857E-D47E87968F11}" dt="2025-04-20T11:40:29.082" v="1894" actId="26606"/>
          <ac:cxnSpMkLst>
            <pc:docMk/>
            <pc:sldMk cId="3928887921" sldId="270"/>
            <ac:cxnSpMk id="36" creationId="{033715A5-8048-453E-A44A-0F17BBB481A4}"/>
          </ac:cxnSpMkLst>
        </pc:cxnChg>
        <pc:cxnChg chg="add del">
          <ac:chgData name="Kenneth Randolf" userId="619c05cb9f61e512" providerId="LiveId" clId="{AA2768B5-34F4-4900-857E-D47E87968F11}" dt="2025-04-20T11:40:30.564" v="1896" actId="26606"/>
          <ac:cxnSpMkLst>
            <pc:docMk/>
            <pc:sldMk cId="3928887921" sldId="270"/>
            <ac:cxnSpMk id="38" creationId="{F64F9B95-9045-48D2-B9F3-2927E98F54AA}"/>
          </ac:cxnSpMkLst>
        </pc:cxnChg>
        <pc:cxnChg chg="add del">
          <ac:chgData name="Kenneth Randolf" userId="619c05cb9f61e512" providerId="LiveId" clId="{AA2768B5-34F4-4900-857E-D47E87968F11}" dt="2025-04-20T11:40:30.564" v="1896" actId="26606"/>
          <ac:cxnSpMkLst>
            <pc:docMk/>
            <pc:sldMk cId="3928887921" sldId="270"/>
            <ac:cxnSpMk id="39" creationId="{085AA86F-6A4D-4BCB-A045-D992CDC2959B}"/>
          </ac:cxnSpMkLst>
        </pc:cxnChg>
        <pc:cxnChg chg="add del">
          <ac:chgData name="Kenneth Randolf" userId="619c05cb9f61e512" providerId="LiveId" clId="{AA2768B5-34F4-4900-857E-D47E87968F11}" dt="2025-04-20T11:40:30.564" v="1896" actId="26606"/>
          <ac:cxnSpMkLst>
            <pc:docMk/>
            <pc:sldMk cId="3928887921" sldId="270"/>
            <ac:cxnSpMk id="41" creationId="{F6DB4BEA-22D1-9BE0-1F06-BAFE567B5E66}"/>
          </ac:cxnSpMkLst>
        </pc:cxnChg>
        <pc:cxnChg chg="add del">
          <ac:chgData name="Kenneth Randolf" userId="619c05cb9f61e512" providerId="LiveId" clId="{AA2768B5-34F4-4900-857E-D47E87968F11}" dt="2025-04-20T11:40:34.572" v="1898" actId="26606"/>
          <ac:cxnSpMkLst>
            <pc:docMk/>
            <pc:sldMk cId="3928887921" sldId="270"/>
            <ac:cxnSpMk id="43" creationId="{F64F9B95-9045-48D2-B9F3-2927E98F54AA}"/>
          </ac:cxnSpMkLst>
        </pc:cxnChg>
        <pc:cxnChg chg="add del">
          <ac:chgData name="Kenneth Randolf" userId="619c05cb9f61e512" providerId="LiveId" clId="{AA2768B5-34F4-4900-857E-D47E87968F11}" dt="2025-04-20T11:40:34.572" v="1898" actId="26606"/>
          <ac:cxnSpMkLst>
            <pc:docMk/>
            <pc:sldMk cId="3928887921" sldId="270"/>
            <ac:cxnSpMk id="44" creationId="{085AA86F-6A4D-4BCB-A045-D992CDC2959B}"/>
          </ac:cxnSpMkLst>
        </pc:cxnChg>
        <pc:cxnChg chg="add del">
          <ac:chgData name="Kenneth Randolf" userId="619c05cb9f61e512" providerId="LiveId" clId="{AA2768B5-34F4-4900-857E-D47E87968F11}" dt="2025-04-20T11:40:34.572" v="1898" actId="26606"/>
          <ac:cxnSpMkLst>
            <pc:docMk/>
            <pc:sldMk cId="3928887921" sldId="270"/>
            <ac:cxnSpMk id="46" creationId="{0AFF0B6C-73E2-4B40-9280-938C14922C87}"/>
          </ac:cxnSpMkLst>
        </pc:cxnChg>
        <pc:cxnChg chg="add del">
          <ac:chgData name="Kenneth Randolf" userId="619c05cb9f61e512" providerId="LiveId" clId="{AA2768B5-34F4-4900-857E-D47E87968F11}" dt="2025-04-20T11:40:41.112" v="1900" actId="26606"/>
          <ac:cxnSpMkLst>
            <pc:docMk/>
            <pc:sldMk cId="3928887921" sldId="270"/>
            <ac:cxnSpMk id="48" creationId="{F64F9B95-9045-48D2-B9F3-2927E98F54AA}"/>
          </ac:cxnSpMkLst>
        </pc:cxnChg>
        <pc:cxnChg chg="add del">
          <ac:chgData name="Kenneth Randolf" userId="619c05cb9f61e512" providerId="LiveId" clId="{AA2768B5-34F4-4900-857E-D47E87968F11}" dt="2025-04-20T11:40:41.112" v="1900" actId="26606"/>
          <ac:cxnSpMkLst>
            <pc:docMk/>
            <pc:sldMk cId="3928887921" sldId="270"/>
            <ac:cxnSpMk id="49" creationId="{085AA86F-6A4D-4BCB-A045-D992CDC2959B}"/>
          </ac:cxnSpMkLst>
        </pc:cxnChg>
        <pc:cxnChg chg="add del">
          <ac:chgData name="Kenneth Randolf" userId="619c05cb9f61e512" providerId="LiveId" clId="{AA2768B5-34F4-4900-857E-D47E87968F11}" dt="2025-04-20T11:40:41.112" v="1900" actId="26606"/>
          <ac:cxnSpMkLst>
            <pc:docMk/>
            <pc:sldMk cId="3928887921" sldId="270"/>
            <ac:cxnSpMk id="51" creationId="{4514FD1B-A0BF-4C73-A68E-4B1F7299F6AE}"/>
          </ac:cxnSpMkLst>
        </pc:cxnChg>
        <pc:cxnChg chg="add del">
          <ac:chgData name="Kenneth Randolf" userId="619c05cb9f61e512" providerId="LiveId" clId="{AA2768B5-34F4-4900-857E-D47E87968F11}" dt="2025-04-20T11:40:41.112" v="1900" actId="26606"/>
          <ac:cxnSpMkLst>
            <pc:docMk/>
            <pc:sldMk cId="3928887921" sldId="270"/>
            <ac:cxnSpMk id="52" creationId="{18B100A6-1EBC-40AB-BB7E-26807F3CFC31}"/>
          </ac:cxnSpMkLst>
        </pc:cxnChg>
      </pc:sldChg>
      <pc:sldChg chg="addSp delSp modSp new mod">
        <pc:chgData name="Kenneth Randolf" userId="619c05cb9f61e512" providerId="LiveId" clId="{AA2768B5-34F4-4900-857E-D47E87968F11}" dt="2025-04-20T11:45:49.112" v="1945" actId="9405"/>
        <pc:sldMkLst>
          <pc:docMk/>
          <pc:sldMk cId="3643565323" sldId="271"/>
        </pc:sldMkLst>
        <pc:picChg chg="add mod">
          <ac:chgData name="Kenneth Randolf" userId="619c05cb9f61e512" providerId="LiveId" clId="{AA2768B5-34F4-4900-857E-D47E87968F11}" dt="2025-04-20T01:55:29.642" v="994" actId="14100"/>
          <ac:picMkLst>
            <pc:docMk/>
            <pc:sldMk cId="3643565323" sldId="271"/>
            <ac:picMk id="2" creationId="{DC147A54-CBE8-38FB-0870-0F969D3F029D}"/>
          </ac:picMkLst>
        </pc:picChg>
        <pc:inkChg chg="add del">
          <ac:chgData name="Kenneth Randolf" userId="619c05cb9f61e512" providerId="LiveId" clId="{AA2768B5-34F4-4900-857E-D47E87968F11}" dt="2025-04-20T01:53:31.607" v="977"/>
          <ac:inkMkLst>
            <pc:docMk/>
            <pc:sldMk cId="3643565323" sldId="271"/>
            <ac:inkMk id="3" creationId="{0E7B3B7A-8069-EC78-590D-58ED4C0B3AE1}"/>
          </ac:inkMkLst>
        </pc:inkChg>
        <pc:inkChg chg="add del">
          <ac:chgData name="Kenneth Randolf" userId="619c05cb9f61e512" providerId="LiveId" clId="{AA2768B5-34F4-4900-857E-D47E87968F11}" dt="2025-04-20T11:43:16.411" v="1914"/>
          <ac:inkMkLst>
            <pc:docMk/>
            <pc:sldMk cId="3643565323" sldId="271"/>
            <ac:inkMk id="3" creationId="{2DCAF978-8D05-BCDD-0DE2-311F3994B367}"/>
          </ac:inkMkLst>
        </pc:inkChg>
        <pc:inkChg chg="add mod">
          <ac:chgData name="Kenneth Randolf" userId="619c05cb9f61e512" providerId="LiveId" clId="{AA2768B5-34F4-4900-857E-D47E87968F11}" dt="2025-04-20T01:53:32.642" v="978"/>
          <ac:inkMkLst>
            <pc:docMk/>
            <pc:sldMk cId="3643565323" sldId="271"/>
            <ac:inkMk id="4" creationId="{C53DEE2E-7151-E20B-815B-3F28FA484B30}"/>
          </ac:inkMkLst>
        </pc:inkChg>
        <pc:inkChg chg="add del">
          <ac:chgData name="Kenneth Randolf" userId="619c05cb9f61e512" providerId="LiveId" clId="{AA2768B5-34F4-4900-857E-D47E87968F11}" dt="2025-04-20T01:53:53.145" v="984" actId="9405"/>
          <ac:inkMkLst>
            <pc:docMk/>
            <pc:sldMk cId="3643565323" sldId="271"/>
            <ac:inkMk id="5" creationId="{2575D70C-C7F4-13BA-E5BA-A7FF2062A05D}"/>
          </ac:inkMkLst>
        </pc:inkChg>
        <pc:inkChg chg="add mod">
          <ac:chgData name="Kenneth Randolf" userId="619c05cb9f61e512" providerId="LiveId" clId="{AA2768B5-34F4-4900-857E-D47E87968F11}" dt="2025-04-20T11:43:54.039" v="1928"/>
          <ac:inkMkLst>
            <pc:docMk/>
            <pc:sldMk cId="3643565323" sldId="271"/>
            <ac:inkMk id="5" creationId="{637EFA40-C4FC-0E4D-FB5E-791E12FD45A6}"/>
          </ac:inkMkLst>
        </pc:inkChg>
        <pc:inkChg chg="add del">
          <ac:chgData name="Kenneth Randolf" userId="619c05cb9f61e512" providerId="LiveId" clId="{AA2768B5-34F4-4900-857E-D47E87968F11}" dt="2025-04-20T11:43:53.389" v="1927" actId="9405"/>
          <ac:inkMkLst>
            <pc:docMk/>
            <pc:sldMk cId="3643565323" sldId="271"/>
            <ac:inkMk id="6" creationId="{48F952C2-0180-6B17-F236-A59B1EBBA01A}"/>
          </ac:inkMkLst>
        </pc:inkChg>
        <pc:inkChg chg="add mod">
          <ac:chgData name="Kenneth Randolf" userId="619c05cb9f61e512" providerId="LiveId" clId="{AA2768B5-34F4-4900-857E-D47E87968F11}" dt="2025-04-20T01:53:51.945" v="982"/>
          <ac:inkMkLst>
            <pc:docMk/>
            <pc:sldMk cId="3643565323" sldId="271"/>
            <ac:inkMk id="6" creationId="{D0072D00-E071-15A7-BCC6-5356C415F0AC}"/>
          </ac:inkMkLst>
        </pc:inkChg>
        <pc:inkChg chg="add mod">
          <ac:chgData name="Kenneth Randolf" userId="619c05cb9f61e512" providerId="LiveId" clId="{AA2768B5-34F4-4900-857E-D47E87968F11}" dt="2025-04-20T11:43:52.222" v="1925"/>
          <ac:inkMkLst>
            <pc:docMk/>
            <pc:sldMk cId="3643565323" sldId="271"/>
            <ac:inkMk id="7" creationId="{00665E7C-BFD8-3863-17F3-D53C9561314A}"/>
          </ac:inkMkLst>
        </pc:inkChg>
        <pc:inkChg chg="add del">
          <ac:chgData name="Kenneth Randolf" userId="619c05cb9f61e512" providerId="LiveId" clId="{AA2768B5-34F4-4900-857E-D47E87968F11}" dt="2025-04-20T01:54:01.041" v="986"/>
          <ac:inkMkLst>
            <pc:docMk/>
            <pc:sldMk cId="3643565323" sldId="271"/>
            <ac:inkMk id="7" creationId="{3F1B0C4A-B33B-D0C8-5365-391DB9359B41}"/>
          </ac:inkMkLst>
        </pc:inkChg>
        <pc:inkChg chg="add">
          <ac:chgData name="Kenneth Randolf" userId="619c05cb9f61e512" providerId="LiveId" clId="{AA2768B5-34F4-4900-857E-D47E87968F11}" dt="2025-04-20T01:54:01.041" v="986"/>
          <ac:inkMkLst>
            <pc:docMk/>
            <pc:sldMk cId="3643565323" sldId="271"/>
            <ac:inkMk id="8" creationId="{AB4FA042-090B-ECAA-C300-A8793F040A9E}"/>
          </ac:inkMkLst>
        </pc:inkChg>
        <pc:inkChg chg="add del">
          <ac:chgData name="Kenneth Randolf" userId="619c05cb9f61e512" providerId="LiveId" clId="{AA2768B5-34F4-4900-857E-D47E87968F11}" dt="2025-04-20T01:54:22.517" v="988"/>
          <ac:inkMkLst>
            <pc:docMk/>
            <pc:sldMk cId="3643565323" sldId="271"/>
            <ac:inkMk id="9" creationId="{585F9DE8-D6F4-C01B-1D9E-DD8775FF2770}"/>
          </ac:inkMkLst>
        </pc:inkChg>
        <pc:inkChg chg="add del">
          <ac:chgData name="Kenneth Randolf" userId="619c05cb9f61e512" providerId="LiveId" clId="{AA2768B5-34F4-4900-857E-D47E87968F11}" dt="2025-04-20T11:43:51.527" v="1924" actId="9405"/>
          <ac:inkMkLst>
            <pc:docMk/>
            <pc:sldMk cId="3643565323" sldId="271"/>
            <ac:inkMk id="9" creationId="{B3BE0D36-B92F-9BA8-1EC9-944280ADF1B0}"/>
          </ac:inkMkLst>
        </pc:inkChg>
        <pc:inkChg chg="add">
          <ac:chgData name="Kenneth Randolf" userId="619c05cb9f61e512" providerId="LiveId" clId="{AA2768B5-34F4-4900-857E-D47E87968F11}" dt="2025-04-20T01:54:22.517" v="988"/>
          <ac:inkMkLst>
            <pc:docMk/>
            <pc:sldMk cId="3643565323" sldId="271"/>
            <ac:inkMk id="10" creationId="{1573DA3F-6E8B-4420-1963-4E8074D63413}"/>
          </ac:inkMkLst>
        </pc:inkChg>
        <pc:inkChg chg="add">
          <ac:chgData name="Kenneth Randolf" userId="619c05cb9f61e512" providerId="LiveId" clId="{AA2768B5-34F4-4900-857E-D47E87968F11}" dt="2025-04-20T11:43:39.063" v="1920"/>
          <ac:inkMkLst>
            <pc:docMk/>
            <pc:sldMk cId="3643565323" sldId="271"/>
            <ac:inkMk id="11" creationId="{760CD772-53BE-A1C1-8FDF-B3AB8D70FF7C}"/>
          </ac:inkMkLst>
        </pc:inkChg>
        <pc:inkChg chg="add del">
          <ac:chgData name="Kenneth Randolf" userId="619c05cb9f61e512" providerId="LiveId" clId="{AA2768B5-34F4-4900-857E-D47E87968F11}" dt="2025-04-20T01:54:30.803" v="990"/>
          <ac:inkMkLst>
            <pc:docMk/>
            <pc:sldMk cId="3643565323" sldId="271"/>
            <ac:inkMk id="11" creationId="{F90CDA99-AAB6-E694-305B-F7581A5D7313}"/>
          </ac:inkMkLst>
        </pc:inkChg>
        <pc:inkChg chg="add mod">
          <ac:chgData name="Kenneth Randolf" userId="619c05cb9f61e512" providerId="LiveId" clId="{AA2768B5-34F4-4900-857E-D47E87968F11}" dt="2025-04-20T01:54:31.394" v="991"/>
          <ac:inkMkLst>
            <pc:docMk/>
            <pc:sldMk cId="3643565323" sldId="271"/>
            <ac:inkMk id="12" creationId="{AE9C4EB1-719A-6629-F8C3-FFE4DB7C0054}"/>
          </ac:inkMkLst>
        </pc:inkChg>
        <pc:inkChg chg="add del">
          <ac:chgData name="Kenneth Randolf" userId="619c05cb9f61e512" providerId="LiveId" clId="{AA2768B5-34F4-4900-857E-D47E87968F11}" dt="2025-04-20T11:43:50.059" v="1922" actId="9405"/>
          <ac:inkMkLst>
            <pc:docMk/>
            <pc:sldMk cId="3643565323" sldId="271"/>
            <ac:inkMk id="13" creationId="{F0AB7E63-8598-DCA9-79F7-066DCB99B7B6}"/>
          </ac:inkMkLst>
        </pc:inkChg>
        <pc:inkChg chg="add del">
          <ac:chgData name="Kenneth Randolf" userId="619c05cb9f61e512" providerId="LiveId" clId="{AA2768B5-34F4-4900-857E-D47E87968F11}" dt="2025-04-20T11:44:05.450" v="1930"/>
          <ac:inkMkLst>
            <pc:docMk/>
            <pc:sldMk cId="3643565323" sldId="271"/>
            <ac:inkMk id="14" creationId="{5D615CD6-507A-A46E-180C-639124EFB189}"/>
          </ac:inkMkLst>
        </pc:inkChg>
        <pc:inkChg chg="add mod">
          <ac:chgData name="Kenneth Randolf" userId="619c05cb9f61e512" providerId="LiveId" clId="{AA2768B5-34F4-4900-857E-D47E87968F11}" dt="2025-04-20T11:44:07.720" v="1931"/>
          <ac:inkMkLst>
            <pc:docMk/>
            <pc:sldMk cId="3643565323" sldId="271"/>
            <ac:inkMk id="15" creationId="{AD6589A8-16F2-5ADF-595B-55E430EE949B}"/>
          </ac:inkMkLst>
        </pc:inkChg>
        <pc:inkChg chg="add del">
          <ac:chgData name="Kenneth Randolf" userId="619c05cb9f61e512" providerId="LiveId" clId="{AA2768B5-34F4-4900-857E-D47E87968F11}" dt="2025-04-20T11:44:16.829" v="1933"/>
          <ac:inkMkLst>
            <pc:docMk/>
            <pc:sldMk cId="3643565323" sldId="271"/>
            <ac:inkMk id="16" creationId="{362629A6-2BFD-7106-F0E3-CDB8E5D93D1A}"/>
          </ac:inkMkLst>
        </pc:inkChg>
        <pc:inkChg chg="add">
          <ac:chgData name="Kenneth Randolf" userId="619c05cb9f61e512" providerId="LiveId" clId="{AA2768B5-34F4-4900-857E-D47E87968F11}" dt="2025-04-20T11:44:16.829" v="1933"/>
          <ac:inkMkLst>
            <pc:docMk/>
            <pc:sldMk cId="3643565323" sldId="271"/>
            <ac:inkMk id="17" creationId="{7CDC6123-C7AB-3284-A825-16BA96A89293}"/>
          </ac:inkMkLst>
        </pc:inkChg>
        <pc:inkChg chg="add">
          <ac:chgData name="Kenneth Randolf" userId="619c05cb9f61e512" providerId="LiveId" clId="{AA2768B5-34F4-4900-857E-D47E87968F11}" dt="2025-04-20T11:44:24.510" v="1934" actId="9405"/>
          <ac:inkMkLst>
            <pc:docMk/>
            <pc:sldMk cId="3643565323" sldId="271"/>
            <ac:inkMk id="18" creationId="{6DE72290-EBE6-F292-85DD-61D3D2C13E21}"/>
          </ac:inkMkLst>
        </pc:inkChg>
        <pc:inkChg chg="add">
          <ac:chgData name="Kenneth Randolf" userId="619c05cb9f61e512" providerId="LiveId" clId="{AA2768B5-34F4-4900-857E-D47E87968F11}" dt="2025-04-20T11:44:27.359" v="1935" actId="9405"/>
          <ac:inkMkLst>
            <pc:docMk/>
            <pc:sldMk cId="3643565323" sldId="271"/>
            <ac:inkMk id="19" creationId="{07E6800E-90DA-CF1F-00AF-81A703513EBB}"/>
          </ac:inkMkLst>
        </pc:inkChg>
        <pc:inkChg chg="add">
          <ac:chgData name="Kenneth Randolf" userId="619c05cb9f61e512" providerId="LiveId" clId="{AA2768B5-34F4-4900-857E-D47E87968F11}" dt="2025-04-20T11:44:31.997" v="1936" actId="9405"/>
          <ac:inkMkLst>
            <pc:docMk/>
            <pc:sldMk cId="3643565323" sldId="271"/>
            <ac:inkMk id="20" creationId="{B8156C08-43A4-6793-0495-5B67D726BEA3}"/>
          </ac:inkMkLst>
        </pc:inkChg>
        <pc:inkChg chg="add del">
          <ac:chgData name="Kenneth Randolf" userId="619c05cb9f61e512" providerId="LiveId" clId="{AA2768B5-34F4-4900-857E-D47E87968F11}" dt="2025-04-20T11:45:17.291" v="1940" actId="9405"/>
          <ac:inkMkLst>
            <pc:docMk/>
            <pc:sldMk cId="3643565323" sldId="271"/>
            <ac:inkMk id="21" creationId="{C9013E26-A0E3-3A11-B4E3-ABA3C77457FB}"/>
          </ac:inkMkLst>
        </pc:inkChg>
        <pc:inkChg chg="add">
          <ac:chgData name="Kenneth Randolf" userId="619c05cb9f61e512" providerId="LiveId" clId="{AA2768B5-34F4-4900-857E-D47E87968F11}" dt="2025-04-20T11:45:08.990" v="1938"/>
          <ac:inkMkLst>
            <pc:docMk/>
            <pc:sldMk cId="3643565323" sldId="271"/>
            <ac:inkMk id="22" creationId="{1F2325B6-EE42-4ECC-D24F-C73D332B5AB0}"/>
          </ac:inkMkLst>
        </pc:inkChg>
        <pc:inkChg chg="add del">
          <ac:chgData name="Kenneth Randolf" userId="619c05cb9f61e512" providerId="LiveId" clId="{AA2768B5-34F4-4900-857E-D47E87968F11}" dt="2025-04-20T11:45:28.883" v="1942"/>
          <ac:inkMkLst>
            <pc:docMk/>
            <pc:sldMk cId="3643565323" sldId="271"/>
            <ac:inkMk id="23" creationId="{B0E967B9-C691-2075-0A89-F7B6A548CD5B}"/>
          </ac:inkMkLst>
        </pc:inkChg>
        <pc:inkChg chg="add">
          <ac:chgData name="Kenneth Randolf" userId="619c05cb9f61e512" providerId="LiveId" clId="{AA2768B5-34F4-4900-857E-D47E87968F11}" dt="2025-04-20T11:45:28.883" v="1942"/>
          <ac:inkMkLst>
            <pc:docMk/>
            <pc:sldMk cId="3643565323" sldId="271"/>
            <ac:inkMk id="24" creationId="{DDB35A33-6E24-C726-BBF3-548B2CD17624}"/>
          </ac:inkMkLst>
        </pc:inkChg>
        <pc:inkChg chg="add del">
          <ac:chgData name="Kenneth Randolf" userId="619c05cb9f61e512" providerId="LiveId" clId="{AA2768B5-34F4-4900-857E-D47E87968F11}" dt="2025-04-20T11:45:34.135" v="1944"/>
          <ac:inkMkLst>
            <pc:docMk/>
            <pc:sldMk cId="3643565323" sldId="271"/>
            <ac:inkMk id="25" creationId="{D1DFADD0-8B1A-8C70-671F-6310A076FA15}"/>
          </ac:inkMkLst>
        </pc:inkChg>
        <pc:inkChg chg="add">
          <ac:chgData name="Kenneth Randolf" userId="619c05cb9f61e512" providerId="LiveId" clId="{AA2768B5-34F4-4900-857E-D47E87968F11}" dt="2025-04-20T11:45:34.135" v="1944"/>
          <ac:inkMkLst>
            <pc:docMk/>
            <pc:sldMk cId="3643565323" sldId="271"/>
            <ac:inkMk id="26" creationId="{2D5B0025-1A21-01C4-7007-D57DB6511E63}"/>
          </ac:inkMkLst>
        </pc:inkChg>
        <pc:inkChg chg="add">
          <ac:chgData name="Kenneth Randolf" userId="619c05cb9f61e512" providerId="LiveId" clId="{AA2768B5-34F4-4900-857E-D47E87968F11}" dt="2025-04-20T11:45:49.112" v="1945" actId="9405"/>
          <ac:inkMkLst>
            <pc:docMk/>
            <pc:sldMk cId="3643565323" sldId="271"/>
            <ac:inkMk id="27" creationId="{DFA51AA1-1160-BC81-A71C-89E1CF95792E}"/>
          </ac:inkMkLst>
        </pc:inkChg>
      </pc:sldChg>
      <pc:sldChg chg="addSp delSp modSp new mod setBg">
        <pc:chgData name="Kenneth Randolf" userId="619c05cb9f61e512" providerId="LiveId" clId="{AA2768B5-34F4-4900-857E-D47E87968F11}" dt="2025-04-20T11:42:26.691" v="1912" actId="26606"/>
        <pc:sldMkLst>
          <pc:docMk/>
          <pc:sldMk cId="2257443437" sldId="272"/>
        </pc:sldMkLst>
        <pc:spChg chg="add del mod">
          <ac:chgData name="Kenneth Randolf" userId="619c05cb9f61e512" providerId="LiveId" clId="{AA2768B5-34F4-4900-857E-D47E87968F11}" dt="2025-04-20T02:04:09.385" v="1002"/>
          <ac:spMkLst>
            <pc:docMk/>
            <pc:sldMk cId="2257443437" sldId="272"/>
            <ac:spMk id="2" creationId="{79F3B8B5-83E5-73C8-DDC1-8D85F33DFE99}"/>
          </ac:spMkLst>
        </pc:spChg>
        <pc:spChg chg="add del mod">
          <ac:chgData name="Kenneth Randolf" userId="619c05cb9f61e512" providerId="LiveId" clId="{AA2768B5-34F4-4900-857E-D47E87968F11}" dt="2025-04-20T02:04:09.388" v="1004"/>
          <ac:spMkLst>
            <pc:docMk/>
            <pc:sldMk cId="2257443437" sldId="272"/>
            <ac:spMk id="3" creationId="{397ED385-7CC3-4543-C4FC-51258E23A31E}"/>
          </ac:spMkLst>
        </pc:spChg>
        <pc:spChg chg="add del mod">
          <ac:chgData name="Kenneth Randolf" userId="619c05cb9f61e512" providerId="LiveId" clId="{AA2768B5-34F4-4900-857E-D47E87968F11}" dt="2025-04-20T02:05:05.520" v="1017" actId="21"/>
          <ac:spMkLst>
            <pc:docMk/>
            <pc:sldMk cId="2257443437" sldId="272"/>
            <ac:spMk id="4" creationId="{517A2122-EB48-C5F1-8CDB-CEA4262E4092}"/>
          </ac:spMkLst>
        </pc:spChg>
        <pc:spChg chg="add del mod ord">
          <ac:chgData name="Kenneth Randolf" userId="619c05cb9f61e512" providerId="LiveId" clId="{AA2768B5-34F4-4900-857E-D47E87968F11}" dt="2025-04-20T11:42:26.691" v="1912" actId="26606"/>
          <ac:spMkLst>
            <pc:docMk/>
            <pc:sldMk cId="2257443437" sldId="272"/>
            <ac:spMk id="5" creationId="{246A5A28-2E12-D06E-2B5A-19D2EC26D07F}"/>
          </ac:spMkLst>
        </pc:spChg>
        <pc:spChg chg="add del">
          <ac:chgData name="Kenneth Randolf" userId="619c05cb9f61e512" providerId="LiveId" clId="{AA2768B5-34F4-4900-857E-D47E87968F11}" dt="2025-04-20T02:05:05.520" v="1017" actId="21"/>
          <ac:spMkLst>
            <pc:docMk/>
            <pc:sldMk cId="2257443437" sldId="272"/>
            <ac:spMk id="6" creationId="{95B734E7-4EFA-35D5-0F1B-E14C889B0BE2}"/>
          </ac:spMkLst>
        </pc:spChg>
        <pc:spChg chg="add del">
          <ac:chgData name="Kenneth Randolf" userId="619c05cb9f61e512" providerId="LiveId" clId="{AA2768B5-34F4-4900-857E-D47E87968F11}" dt="2025-04-20T02:05:05.520" v="1017" actId="21"/>
          <ac:spMkLst>
            <pc:docMk/>
            <pc:sldMk cId="2257443437" sldId="272"/>
            <ac:spMk id="7" creationId="{BE2E5CF7-2105-536A-A0A8-7453AA025FCF}"/>
          </ac:spMkLst>
        </pc:spChg>
        <pc:spChg chg="add del">
          <ac:chgData name="Kenneth Randolf" userId="619c05cb9f61e512" providerId="LiveId" clId="{AA2768B5-34F4-4900-857E-D47E87968F11}" dt="2025-04-20T02:05:05.520" v="1017" actId="21"/>
          <ac:spMkLst>
            <pc:docMk/>
            <pc:sldMk cId="2257443437" sldId="272"/>
            <ac:spMk id="8" creationId="{D58CA0D2-FB3C-2709-1767-0CCA853FA6B6}"/>
          </ac:spMkLst>
        </pc:spChg>
        <pc:spChg chg="add del mod">
          <ac:chgData name="Kenneth Randolf" userId="619c05cb9f61e512" providerId="LiveId" clId="{AA2768B5-34F4-4900-857E-D47E87968F11}" dt="2025-04-20T02:05:27.402" v="1022" actId="21"/>
          <ac:spMkLst>
            <pc:docMk/>
            <pc:sldMk cId="2257443437" sldId="272"/>
            <ac:spMk id="9" creationId="{64237D91-2253-13AE-0CF2-959CBAF60DD9}"/>
          </ac:spMkLst>
        </pc:spChg>
        <pc:spChg chg="add del mod">
          <ac:chgData name="Kenneth Randolf" userId="619c05cb9f61e512" providerId="LiveId" clId="{AA2768B5-34F4-4900-857E-D47E87968F11}" dt="2025-04-20T02:05:27.402" v="1022" actId="21"/>
          <ac:spMkLst>
            <pc:docMk/>
            <pc:sldMk cId="2257443437" sldId="272"/>
            <ac:spMk id="10" creationId="{AA039466-9CFC-2024-6194-9266CF8F9DE6}"/>
          </ac:spMkLst>
        </pc:spChg>
        <pc:spChg chg="add del mod">
          <ac:chgData name="Kenneth Randolf" userId="619c05cb9f61e512" providerId="LiveId" clId="{AA2768B5-34F4-4900-857E-D47E87968F11}" dt="2025-04-20T02:05:27.402" v="1022" actId="21"/>
          <ac:spMkLst>
            <pc:docMk/>
            <pc:sldMk cId="2257443437" sldId="272"/>
            <ac:spMk id="11" creationId="{B61EAB2D-33F4-BA05-D6B4-DB6A3E322CF7}"/>
          </ac:spMkLst>
        </pc:spChg>
        <pc:spChg chg="add del mod">
          <ac:chgData name="Kenneth Randolf" userId="619c05cb9f61e512" providerId="LiveId" clId="{AA2768B5-34F4-4900-857E-D47E87968F11}" dt="2025-04-20T02:05:27.402" v="1022" actId="21"/>
          <ac:spMkLst>
            <pc:docMk/>
            <pc:sldMk cId="2257443437" sldId="272"/>
            <ac:spMk id="12" creationId="{1FDF30C9-08CC-E819-7ED9-56EDB18B6806}"/>
          </ac:spMkLst>
        </pc:spChg>
        <pc:spChg chg="add mod">
          <ac:chgData name="Kenneth Randolf" userId="619c05cb9f61e512" providerId="LiveId" clId="{AA2768B5-34F4-4900-857E-D47E87968F11}" dt="2025-04-20T02:07:26.679" v="1047" actId="14100"/>
          <ac:spMkLst>
            <pc:docMk/>
            <pc:sldMk cId="2257443437" sldId="272"/>
            <ac:spMk id="13" creationId="{4AB7CC4D-0ED9-E4B8-54AE-6B1650CFF358}"/>
          </ac:spMkLst>
        </pc:spChg>
        <pc:spChg chg="add mod">
          <ac:chgData name="Kenneth Randolf" userId="619c05cb9f61e512" providerId="LiveId" clId="{AA2768B5-34F4-4900-857E-D47E87968F11}" dt="2025-04-20T02:07:26.679" v="1047" actId="14100"/>
          <ac:spMkLst>
            <pc:docMk/>
            <pc:sldMk cId="2257443437" sldId="272"/>
            <ac:spMk id="14" creationId="{EB1B9489-8597-91FD-ABB7-707282B99E5C}"/>
          </ac:spMkLst>
        </pc:spChg>
        <pc:spChg chg="add mod">
          <ac:chgData name="Kenneth Randolf" userId="619c05cb9f61e512" providerId="LiveId" clId="{AA2768B5-34F4-4900-857E-D47E87968F11}" dt="2025-04-20T02:07:26.679" v="1047" actId="14100"/>
          <ac:spMkLst>
            <pc:docMk/>
            <pc:sldMk cId="2257443437" sldId="272"/>
            <ac:spMk id="15" creationId="{EC9A1929-CC70-69BF-6CD1-8ADF35FBB1CD}"/>
          </ac:spMkLst>
        </pc:spChg>
        <pc:spChg chg="add del mod">
          <ac:chgData name="Kenneth Randolf" userId="619c05cb9f61e512" providerId="LiveId" clId="{AA2768B5-34F4-4900-857E-D47E87968F11}" dt="2025-04-20T11:42:26.691" v="1912" actId="26606"/>
          <ac:spMkLst>
            <pc:docMk/>
            <pc:sldMk cId="2257443437" sldId="272"/>
            <ac:spMk id="16" creationId="{D03D9EAA-A6B1-54FA-A3A5-FE60A78C8372}"/>
          </ac:spMkLst>
        </pc:spChg>
        <pc:spChg chg="add del">
          <ac:chgData name="Kenneth Randolf" userId="619c05cb9f61e512" providerId="LiveId" clId="{AA2768B5-34F4-4900-857E-D47E87968F11}" dt="2025-04-20T11:42:26.691" v="1912" actId="26606"/>
          <ac:spMkLst>
            <pc:docMk/>
            <pc:sldMk cId="2257443437" sldId="272"/>
            <ac:spMk id="25" creationId="{5F710FDB-0919-493E-8539-8240C23F1EB2}"/>
          </ac:spMkLst>
        </pc:spChg>
        <pc:spChg chg="add del">
          <ac:chgData name="Kenneth Randolf" userId="619c05cb9f61e512" providerId="LiveId" clId="{AA2768B5-34F4-4900-857E-D47E87968F11}" dt="2025-04-20T11:41:24.852" v="1902" actId="26606"/>
          <ac:spMkLst>
            <pc:docMk/>
            <pc:sldMk cId="2257443437" sldId="272"/>
            <ac:spMk id="26" creationId="{F68B2C62-7648-4430-90D5-AE0F252AF113}"/>
          </ac:spMkLst>
        </pc:spChg>
        <pc:spChg chg="add del">
          <ac:chgData name="Kenneth Randolf" userId="619c05cb9f61e512" providerId="LiveId" clId="{AA2768B5-34F4-4900-857E-D47E87968F11}" dt="2025-04-20T11:41:35.814" v="1904" actId="26606"/>
          <ac:spMkLst>
            <pc:docMk/>
            <pc:sldMk cId="2257443437" sldId="272"/>
            <ac:spMk id="34" creationId="{F68B2C62-7648-4430-90D5-AE0F252AF113}"/>
          </ac:spMkLst>
        </pc:spChg>
        <pc:spChg chg="add del">
          <ac:chgData name="Kenneth Randolf" userId="619c05cb9f61e512" providerId="LiveId" clId="{AA2768B5-34F4-4900-857E-D47E87968F11}" dt="2025-04-20T11:41:45.844" v="1906" actId="26606"/>
          <ac:spMkLst>
            <pc:docMk/>
            <pc:sldMk cId="2257443437" sldId="272"/>
            <ac:spMk id="41" creationId="{F68B2C62-7648-4430-90D5-AE0F252AF113}"/>
          </ac:spMkLst>
        </pc:spChg>
        <pc:spChg chg="add del">
          <ac:chgData name="Kenneth Randolf" userId="619c05cb9f61e512" providerId="LiveId" clId="{AA2768B5-34F4-4900-857E-D47E87968F11}" dt="2025-04-20T11:41:55.225" v="1908" actId="26606"/>
          <ac:spMkLst>
            <pc:docMk/>
            <pc:sldMk cId="2257443437" sldId="272"/>
            <ac:spMk id="47" creationId="{F68B2C62-7648-4430-90D5-AE0F252AF113}"/>
          </ac:spMkLst>
        </pc:spChg>
        <pc:spChg chg="add del">
          <ac:chgData name="Kenneth Randolf" userId="619c05cb9f61e512" providerId="LiveId" clId="{AA2768B5-34F4-4900-857E-D47E87968F11}" dt="2025-04-20T11:42:01.915" v="1910" actId="26606"/>
          <ac:spMkLst>
            <pc:docMk/>
            <pc:sldMk cId="2257443437" sldId="272"/>
            <ac:spMk id="53" creationId="{F68B2C62-7648-4430-90D5-AE0F252AF113}"/>
          </ac:spMkLst>
        </pc:spChg>
        <pc:graphicFrameChg chg="add del">
          <ac:chgData name="Kenneth Randolf" userId="619c05cb9f61e512" providerId="LiveId" clId="{AA2768B5-34F4-4900-857E-D47E87968F11}" dt="2025-04-20T11:41:24.852" v="1902" actId="26606"/>
          <ac:graphicFrameMkLst>
            <pc:docMk/>
            <pc:sldMk cId="2257443437" sldId="272"/>
            <ac:graphicFrameMk id="18" creationId="{617A803F-F6A7-0419-4568-9122E23E4741}"/>
          </ac:graphicFrameMkLst>
        </pc:graphicFrameChg>
        <pc:graphicFrameChg chg="add del">
          <ac:chgData name="Kenneth Randolf" userId="619c05cb9f61e512" providerId="LiveId" clId="{AA2768B5-34F4-4900-857E-D47E87968F11}" dt="2025-04-20T11:41:35.814" v="1904" actId="26606"/>
          <ac:graphicFrameMkLst>
            <pc:docMk/>
            <pc:sldMk cId="2257443437" sldId="272"/>
            <ac:graphicFrameMk id="37" creationId="{60CC4EFB-8232-B3F8-B83A-ED7071CCE7FC}"/>
          </ac:graphicFrameMkLst>
        </pc:graphicFrameChg>
        <pc:graphicFrameChg chg="add del">
          <ac:chgData name="Kenneth Randolf" userId="619c05cb9f61e512" providerId="LiveId" clId="{AA2768B5-34F4-4900-857E-D47E87968F11}" dt="2025-04-20T11:41:45.844" v="1906" actId="26606"/>
          <ac:graphicFrameMkLst>
            <pc:docMk/>
            <pc:sldMk cId="2257443437" sldId="272"/>
            <ac:graphicFrameMk id="43" creationId="{745FAE1A-7BBB-0BB9-C058-F487BC4D3C0D}"/>
          </ac:graphicFrameMkLst>
        </pc:graphicFrameChg>
        <pc:graphicFrameChg chg="add del">
          <ac:chgData name="Kenneth Randolf" userId="619c05cb9f61e512" providerId="LiveId" clId="{AA2768B5-34F4-4900-857E-D47E87968F11}" dt="2025-04-20T11:41:55.225" v="1908" actId="26606"/>
          <ac:graphicFrameMkLst>
            <pc:docMk/>
            <pc:sldMk cId="2257443437" sldId="272"/>
            <ac:graphicFrameMk id="49" creationId="{377E50A2-AC6F-1425-7F89-DD9617268EC2}"/>
          </ac:graphicFrameMkLst>
        </pc:graphicFrameChg>
        <pc:graphicFrameChg chg="add del">
          <ac:chgData name="Kenneth Randolf" userId="619c05cb9f61e512" providerId="LiveId" clId="{AA2768B5-34F4-4900-857E-D47E87968F11}" dt="2025-04-20T11:42:01.915" v="1910" actId="26606"/>
          <ac:graphicFrameMkLst>
            <pc:docMk/>
            <pc:sldMk cId="2257443437" sldId="272"/>
            <ac:graphicFrameMk id="55" creationId="{C6BBFC65-3B5F-75E5-43F5-EE13D121BEE2}"/>
          </ac:graphicFrameMkLst>
        </pc:graphicFrameChg>
        <pc:cxnChg chg="add del">
          <ac:chgData name="Kenneth Randolf" userId="619c05cb9f61e512" providerId="LiveId" clId="{AA2768B5-34F4-4900-857E-D47E87968F11}" dt="2025-04-20T11:42:26.691" v="1912" actId="26606"/>
          <ac:cxnSpMkLst>
            <pc:docMk/>
            <pc:sldMk cId="2257443437" sldId="272"/>
            <ac:cxnSpMk id="21" creationId="{F64F9B95-9045-48D2-B9F3-2927E98F54AA}"/>
          </ac:cxnSpMkLst>
        </pc:cxnChg>
        <pc:cxnChg chg="add del">
          <ac:chgData name="Kenneth Randolf" userId="619c05cb9f61e512" providerId="LiveId" clId="{AA2768B5-34F4-4900-857E-D47E87968F11}" dt="2025-04-20T11:41:24.852" v="1902" actId="26606"/>
          <ac:cxnSpMkLst>
            <pc:docMk/>
            <pc:sldMk cId="2257443437" sldId="272"/>
            <ac:cxnSpMk id="22" creationId="{F64F9B95-9045-48D2-B9F3-2927E98F54AA}"/>
          </ac:cxnSpMkLst>
        </pc:cxnChg>
        <pc:cxnChg chg="add del">
          <ac:chgData name="Kenneth Randolf" userId="619c05cb9f61e512" providerId="LiveId" clId="{AA2768B5-34F4-4900-857E-D47E87968F11}" dt="2025-04-20T11:42:26.691" v="1912" actId="26606"/>
          <ac:cxnSpMkLst>
            <pc:docMk/>
            <pc:sldMk cId="2257443437" sldId="272"/>
            <ac:cxnSpMk id="23" creationId="{085AA86F-6A4D-4BCB-A045-D992CDC2959B}"/>
          </ac:cxnSpMkLst>
        </pc:cxnChg>
        <pc:cxnChg chg="add del">
          <ac:chgData name="Kenneth Randolf" userId="619c05cb9f61e512" providerId="LiveId" clId="{AA2768B5-34F4-4900-857E-D47E87968F11}" dt="2025-04-20T11:41:24.852" v="1902" actId="26606"/>
          <ac:cxnSpMkLst>
            <pc:docMk/>
            <pc:sldMk cId="2257443437" sldId="272"/>
            <ac:cxnSpMk id="24" creationId="{085AA86F-6A4D-4BCB-A045-D992CDC2959B}"/>
          </ac:cxnSpMkLst>
        </pc:cxnChg>
        <pc:cxnChg chg="add del">
          <ac:chgData name="Kenneth Randolf" userId="619c05cb9f61e512" providerId="LiveId" clId="{AA2768B5-34F4-4900-857E-D47E87968F11}" dt="2025-04-20T11:42:26.691" v="1912" actId="26606"/>
          <ac:cxnSpMkLst>
            <pc:docMk/>
            <pc:sldMk cId="2257443437" sldId="272"/>
            <ac:cxnSpMk id="27" creationId="{22F20000-FD86-48F6-9363-FEC90C932DCD}"/>
          </ac:cxnSpMkLst>
        </pc:cxnChg>
        <pc:cxnChg chg="add del">
          <ac:chgData name="Kenneth Randolf" userId="619c05cb9f61e512" providerId="LiveId" clId="{AA2768B5-34F4-4900-857E-D47E87968F11}" dt="2025-04-20T11:41:24.852" v="1902" actId="26606"/>
          <ac:cxnSpMkLst>
            <pc:docMk/>
            <pc:sldMk cId="2257443437" sldId="272"/>
            <ac:cxnSpMk id="28" creationId="{AAD0195E-7F27-4D06-9427-0C121D721A14}"/>
          </ac:cxnSpMkLst>
        </pc:cxnChg>
        <pc:cxnChg chg="add del">
          <ac:chgData name="Kenneth Randolf" userId="619c05cb9f61e512" providerId="LiveId" clId="{AA2768B5-34F4-4900-857E-D47E87968F11}" dt="2025-04-20T11:42:26.691" v="1912" actId="26606"/>
          <ac:cxnSpMkLst>
            <pc:docMk/>
            <pc:sldMk cId="2257443437" sldId="272"/>
            <ac:cxnSpMk id="29" creationId="{872AE332-6ACA-45BE-875F-91A291D4A40D}"/>
          </ac:cxnSpMkLst>
        </pc:cxnChg>
        <pc:cxnChg chg="add del">
          <ac:chgData name="Kenneth Randolf" userId="619c05cb9f61e512" providerId="LiveId" clId="{AA2768B5-34F4-4900-857E-D47E87968F11}" dt="2025-04-20T11:41:24.852" v="1902" actId="26606"/>
          <ac:cxnSpMkLst>
            <pc:docMk/>
            <pc:sldMk cId="2257443437" sldId="272"/>
            <ac:cxnSpMk id="30" creationId="{9D74C2FC-3228-4FC1-B97B-87AD35508D91}"/>
          </ac:cxnSpMkLst>
        </pc:cxnChg>
        <pc:cxnChg chg="add del">
          <ac:chgData name="Kenneth Randolf" userId="619c05cb9f61e512" providerId="LiveId" clId="{AA2768B5-34F4-4900-857E-D47E87968F11}" dt="2025-04-20T11:41:35.814" v="1904" actId="26606"/>
          <ac:cxnSpMkLst>
            <pc:docMk/>
            <pc:sldMk cId="2257443437" sldId="272"/>
            <ac:cxnSpMk id="32" creationId="{F64F9B95-9045-48D2-B9F3-2927E98F54AA}"/>
          </ac:cxnSpMkLst>
        </pc:cxnChg>
        <pc:cxnChg chg="add del">
          <ac:chgData name="Kenneth Randolf" userId="619c05cb9f61e512" providerId="LiveId" clId="{AA2768B5-34F4-4900-857E-D47E87968F11}" dt="2025-04-20T11:41:35.814" v="1904" actId="26606"/>
          <ac:cxnSpMkLst>
            <pc:docMk/>
            <pc:sldMk cId="2257443437" sldId="272"/>
            <ac:cxnSpMk id="33" creationId="{085AA86F-6A4D-4BCB-A045-D992CDC2959B}"/>
          </ac:cxnSpMkLst>
        </pc:cxnChg>
        <pc:cxnChg chg="add del">
          <ac:chgData name="Kenneth Randolf" userId="619c05cb9f61e512" providerId="LiveId" clId="{AA2768B5-34F4-4900-857E-D47E87968F11}" dt="2025-04-20T11:41:35.814" v="1904" actId="26606"/>
          <ac:cxnSpMkLst>
            <pc:docMk/>
            <pc:sldMk cId="2257443437" sldId="272"/>
            <ac:cxnSpMk id="35" creationId="{AAD0195E-7F27-4D06-9427-0C121D721A14}"/>
          </ac:cxnSpMkLst>
        </pc:cxnChg>
        <pc:cxnChg chg="add del">
          <ac:chgData name="Kenneth Randolf" userId="619c05cb9f61e512" providerId="LiveId" clId="{AA2768B5-34F4-4900-857E-D47E87968F11}" dt="2025-04-20T11:41:35.814" v="1904" actId="26606"/>
          <ac:cxnSpMkLst>
            <pc:docMk/>
            <pc:sldMk cId="2257443437" sldId="272"/>
            <ac:cxnSpMk id="36" creationId="{9D74C2FC-3228-4FC1-B97B-87AD35508D91}"/>
          </ac:cxnSpMkLst>
        </pc:cxnChg>
        <pc:cxnChg chg="add del">
          <ac:chgData name="Kenneth Randolf" userId="619c05cb9f61e512" providerId="LiveId" clId="{AA2768B5-34F4-4900-857E-D47E87968F11}" dt="2025-04-20T11:41:45.844" v="1906" actId="26606"/>
          <ac:cxnSpMkLst>
            <pc:docMk/>
            <pc:sldMk cId="2257443437" sldId="272"/>
            <ac:cxnSpMk id="39" creationId="{F64F9B95-9045-48D2-B9F3-2927E98F54AA}"/>
          </ac:cxnSpMkLst>
        </pc:cxnChg>
        <pc:cxnChg chg="add del">
          <ac:chgData name="Kenneth Randolf" userId="619c05cb9f61e512" providerId="LiveId" clId="{AA2768B5-34F4-4900-857E-D47E87968F11}" dt="2025-04-20T11:41:45.844" v="1906" actId="26606"/>
          <ac:cxnSpMkLst>
            <pc:docMk/>
            <pc:sldMk cId="2257443437" sldId="272"/>
            <ac:cxnSpMk id="40" creationId="{085AA86F-6A4D-4BCB-A045-D992CDC2959B}"/>
          </ac:cxnSpMkLst>
        </pc:cxnChg>
        <pc:cxnChg chg="add del">
          <ac:chgData name="Kenneth Randolf" userId="619c05cb9f61e512" providerId="LiveId" clId="{AA2768B5-34F4-4900-857E-D47E87968F11}" dt="2025-04-20T11:41:45.844" v="1906" actId="26606"/>
          <ac:cxnSpMkLst>
            <pc:docMk/>
            <pc:sldMk cId="2257443437" sldId="272"/>
            <ac:cxnSpMk id="42" creationId="{4BFD5B9F-5FB6-467D-83D5-DF82F1907354}"/>
          </ac:cxnSpMkLst>
        </pc:cxnChg>
        <pc:cxnChg chg="add del">
          <ac:chgData name="Kenneth Randolf" userId="619c05cb9f61e512" providerId="LiveId" clId="{AA2768B5-34F4-4900-857E-D47E87968F11}" dt="2025-04-20T11:41:55.225" v="1908" actId="26606"/>
          <ac:cxnSpMkLst>
            <pc:docMk/>
            <pc:sldMk cId="2257443437" sldId="272"/>
            <ac:cxnSpMk id="45" creationId="{F64F9B95-9045-48D2-B9F3-2927E98F54AA}"/>
          </ac:cxnSpMkLst>
        </pc:cxnChg>
        <pc:cxnChg chg="add del">
          <ac:chgData name="Kenneth Randolf" userId="619c05cb9f61e512" providerId="LiveId" clId="{AA2768B5-34F4-4900-857E-D47E87968F11}" dt="2025-04-20T11:41:55.225" v="1908" actId="26606"/>
          <ac:cxnSpMkLst>
            <pc:docMk/>
            <pc:sldMk cId="2257443437" sldId="272"/>
            <ac:cxnSpMk id="46" creationId="{085AA86F-6A4D-4BCB-A045-D992CDC2959B}"/>
          </ac:cxnSpMkLst>
        </pc:cxnChg>
        <pc:cxnChg chg="add del">
          <ac:chgData name="Kenneth Randolf" userId="619c05cb9f61e512" providerId="LiveId" clId="{AA2768B5-34F4-4900-857E-D47E87968F11}" dt="2025-04-20T11:41:55.225" v="1908" actId="26606"/>
          <ac:cxnSpMkLst>
            <pc:docMk/>
            <pc:sldMk cId="2257443437" sldId="272"/>
            <ac:cxnSpMk id="48" creationId="{0ADD27CF-4CE1-2871-1ABA-40FCA4D03214}"/>
          </ac:cxnSpMkLst>
        </pc:cxnChg>
        <pc:cxnChg chg="add del">
          <ac:chgData name="Kenneth Randolf" userId="619c05cb9f61e512" providerId="LiveId" clId="{AA2768B5-34F4-4900-857E-D47E87968F11}" dt="2025-04-20T11:42:01.915" v="1910" actId="26606"/>
          <ac:cxnSpMkLst>
            <pc:docMk/>
            <pc:sldMk cId="2257443437" sldId="272"/>
            <ac:cxnSpMk id="51" creationId="{F64F9B95-9045-48D2-B9F3-2927E98F54AA}"/>
          </ac:cxnSpMkLst>
        </pc:cxnChg>
        <pc:cxnChg chg="add del">
          <ac:chgData name="Kenneth Randolf" userId="619c05cb9f61e512" providerId="LiveId" clId="{AA2768B5-34F4-4900-857E-D47E87968F11}" dt="2025-04-20T11:42:01.915" v="1910" actId="26606"/>
          <ac:cxnSpMkLst>
            <pc:docMk/>
            <pc:sldMk cId="2257443437" sldId="272"/>
            <ac:cxnSpMk id="52" creationId="{085AA86F-6A4D-4BCB-A045-D992CDC2959B}"/>
          </ac:cxnSpMkLst>
        </pc:cxnChg>
        <pc:cxnChg chg="add del">
          <ac:chgData name="Kenneth Randolf" userId="619c05cb9f61e512" providerId="LiveId" clId="{AA2768B5-34F4-4900-857E-D47E87968F11}" dt="2025-04-20T11:42:01.915" v="1910" actId="26606"/>
          <ac:cxnSpMkLst>
            <pc:docMk/>
            <pc:sldMk cId="2257443437" sldId="272"/>
            <ac:cxnSpMk id="54" creationId="{9BB96FAB-CCBF-4D1E-9D0D-B038ACC29BD0}"/>
          </ac:cxnSpMkLst>
        </pc:cxnChg>
      </pc:sldChg>
      <pc:sldChg chg="addSp delSp modSp new mod setBg">
        <pc:chgData name="Kenneth Randolf" userId="619c05cb9f61e512" providerId="LiveId" clId="{AA2768B5-34F4-4900-857E-D47E87968F11}" dt="2025-04-20T12:33:54.083" v="2942" actId="14861"/>
        <pc:sldMkLst>
          <pc:docMk/>
          <pc:sldMk cId="1834726383" sldId="273"/>
        </pc:sldMkLst>
        <pc:spChg chg="add mod">
          <ac:chgData name="Kenneth Randolf" userId="619c05cb9f61e512" providerId="LiveId" clId="{AA2768B5-34F4-4900-857E-D47E87968F11}" dt="2025-04-20T12:33:54.083" v="2942" actId="14861"/>
          <ac:spMkLst>
            <pc:docMk/>
            <pc:sldMk cId="1834726383" sldId="273"/>
            <ac:spMk id="2" creationId="{90AA78E5-1CE1-29FD-2CAE-0C15BEA486D0}"/>
          </ac:spMkLst>
        </pc:spChg>
        <pc:spChg chg="add del">
          <ac:chgData name="Kenneth Randolf" userId="619c05cb9f61e512" providerId="LiveId" clId="{AA2768B5-34F4-4900-857E-D47E87968F11}" dt="2025-04-20T12:08:49.078" v="2252" actId="26606"/>
          <ac:spMkLst>
            <pc:docMk/>
            <pc:sldMk cId="1834726383" sldId="273"/>
            <ac:spMk id="13" creationId="{E49D7415-2F11-44C2-B6AA-13A25B6814B9}"/>
          </ac:spMkLst>
        </pc:spChg>
        <pc:spChg chg="add del">
          <ac:chgData name="Kenneth Randolf" userId="619c05cb9f61e512" providerId="LiveId" clId="{AA2768B5-34F4-4900-857E-D47E87968F11}" dt="2025-04-20T12:08:51.865" v="2254" actId="26606"/>
          <ac:spMkLst>
            <pc:docMk/>
            <pc:sldMk cId="1834726383" sldId="273"/>
            <ac:spMk id="20" creationId="{EEF92585-7A99-6108-9663-8C59032742EC}"/>
          </ac:spMkLst>
        </pc:spChg>
        <pc:spChg chg="add">
          <ac:chgData name="Kenneth Randolf" userId="619c05cb9f61e512" providerId="LiveId" clId="{AA2768B5-34F4-4900-857E-D47E87968F11}" dt="2025-04-20T12:08:51.896" v="2255" actId="26606"/>
          <ac:spMkLst>
            <pc:docMk/>
            <pc:sldMk cId="1834726383" sldId="273"/>
            <ac:spMk id="25" creationId="{E49D7415-2F11-44C2-B6AA-13A25B6814B9}"/>
          </ac:spMkLst>
        </pc:spChg>
        <pc:picChg chg="add del">
          <ac:chgData name="Kenneth Randolf" userId="619c05cb9f61e512" providerId="LiveId" clId="{AA2768B5-34F4-4900-857E-D47E87968F11}" dt="2025-04-20T12:08:49.078" v="2252" actId="26606"/>
          <ac:picMkLst>
            <pc:docMk/>
            <pc:sldMk cId="1834726383" sldId="273"/>
            <ac:picMk id="6" creationId="{1A7F22E5-4C40-0822-DAA9-19A847D519B2}"/>
          </ac:picMkLst>
        </pc:picChg>
        <pc:picChg chg="add">
          <ac:chgData name="Kenneth Randolf" userId="619c05cb9f61e512" providerId="LiveId" clId="{AA2768B5-34F4-4900-857E-D47E87968F11}" dt="2025-04-20T12:08:51.896" v="2255" actId="26606"/>
          <ac:picMkLst>
            <pc:docMk/>
            <pc:sldMk cId="1834726383" sldId="273"/>
            <ac:picMk id="26" creationId="{DF78D4ED-5280-E6F5-B8DB-902DCB572A16}"/>
          </ac:picMkLst>
        </pc:picChg>
        <pc:cxnChg chg="add del">
          <ac:chgData name="Kenneth Randolf" userId="619c05cb9f61e512" providerId="LiveId" clId="{AA2768B5-34F4-4900-857E-D47E87968F11}" dt="2025-04-20T12:08:51.865" v="2254" actId="26606"/>
          <ac:cxnSpMkLst>
            <pc:docMk/>
            <pc:sldMk cId="1834726383" sldId="273"/>
            <ac:cxnSpMk id="7" creationId="{F64F9B95-9045-48D2-B9F3-2927E98F54AA}"/>
          </ac:cxnSpMkLst>
        </pc:cxnChg>
        <pc:cxnChg chg="add del">
          <ac:chgData name="Kenneth Randolf" userId="619c05cb9f61e512" providerId="LiveId" clId="{AA2768B5-34F4-4900-857E-D47E87968F11}" dt="2025-04-20T12:08:49.078" v="2252" actId="26606"/>
          <ac:cxnSpMkLst>
            <pc:docMk/>
            <pc:sldMk cId="1834726383" sldId="273"/>
            <ac:cxnSpMk id="9" creationId="{F64F9B95-9045-48D2-B9F3-2927E98F54AA}"/>
          </ac:cxnSpMkLst>
        </pc:cxnChg>
        <pc:cxnChg chg="add del">
          <ac:chgData name="Kenneth Randolf" userId="619c05cb9f61e512" providerId="LiveId" clId="{AA2768B5-34F4-4900-857E-D47E87968F11}" dt="2025-04-20T12:08:49.078" v="2252" actId="26606"/>
          <ac:cxnSpMkLst>
            <pc:docMk/>
            <pc:sldMk cId="1834726383" sldId="273"/>
            <ac:cxnSpMk id="11" creationId="{085AA86F-6A4D-4BCB-A045-D992CDC2959B}"/>
          </ac:cxnSpMkLst>
        </pc:cxnChg>
        <pc:cxnChg chg="add del">
          <ac:chgData name="Kenneth Randolf" userId="619c05cb9f61e512" providerId="LiveId" clId="{AA2768B5-34F4-4900-857E-D47E87968F11}" dt="2025-04-20T12:08:49.078" v="2252" actId="26606"/>
          <ac:cxnSpMkLst>
            <pc:docMk/>
            <pc:sldMk cId="1834726383" sldId="273"/>
            <ac:cxnSpMk id="15" creationId="{D2E57F3D-33BE-4306-87E6-245763719516}"/>
          </ac:cxnSpMkLst>
        </pc:cxnChg>
        <pc:cxnChg chg="add del">
          <ac:chgData name="Kenneth Randolf" userId="619c05cb9f61e512" providerId="LiveId" clId="{AA2768B5-34F4-4900-857E-D47E87968F11}" dt="2025-04-20T12:08:49.078" v="2252" actId="26606"/>
          <ac:cxnSpMkLst>
            <pc:docMk/>
            <pc:sldMk cId="1834726383" sldId="273"/>
            <ac:cxnSpMk id="17" creationId="{8E0104E4-99BC-494F-8342-F250828E574F}"/>
          </ac:cxnSpMkLst>
        </pc:cxnChg>
        <pc:cxnChg chg="add del">
          <ac:chgData name="Kenneth Randolf" userId="619c05cb9f61e512" providerId="LiveId" clId="{AA2768B5-34F4-4900-857E-D47E87968F11}" dt="2025-04-20T12:08:51.865" v="2254" actId="26606"/>
          <ac:cxnSpMkLst>
            <pc:docMk/>
            <pc:sldMk cId="1834726383" sldId="273"/>
            <ac:cxnSpMk id="19" creationId="{085AA86F-6A4D-4BCB-A045-D992CDC2959B}"/>
          </ac:cxnSpMkLst>
        </pc:cxnChg>
        <pc:cxnChg chg="add del">
          <ac:chgData name="Kenneth Randolf" userId="619c05cb9f61e512" providerId="LiveId" clId="{AA2768B5-34F4-4900-857E-D47E87968F11}" dt="2025-04-20T12:08:51.865" v="2254" actId="26606"/>
          <ac:cxnSpMkLst>
            <pc:docMk/>
            <pc:sldMk cId="1834726383" sldId="273"/>
            <ac:cxnSpMk id="21" creationId="{78F0A063-5253-8DF5-3B7B-12FE096705F1}"/>
          </ac:cxnSpMkLst>
        </pc:cxnChg>
        <pc:cxnChg chg="add">
          <ac:chgData name="Kenneth Randolf" userId="619c05cb9f61e512" providerId="LiveId" clId="{AA2768B5-34F4-4900-857E-D47E87968F11}" dt="2025-04-20T12:08:51.896" v="2255" actId="26606"/>
          <ac:cxnSpMkLst>
            <pc:docMk/>
            <pc:sldMk cId="1834726383" sldId="273"/>
            <ac:cxnSpMk id="23" creationId="{F64F9B95-9045-48D2-B9F3-2927E98F54AA}"/>
          </ac:cxnSpMkLst>
        </pc:cxnChg>
        <pc:cxnChg chg="add">
          <ac:chgData name="Kenneth Randolf" userId="619c05cb9f61e512" providerId="LiveId" clId="{AA2768B5-34F4-4900-857E-D47E87968F11}" dt="2025-04-20T12:08:51.896" v="2255" actId="26606"/>
          <ac:cxnSpMkLst>
            <pc:docMk/>
            <pc:sldMk cId="1834726383" sldId="273"/>
            <ac:cxnSpMk id="24" creationId="{085AA86F-6A4D-4BCB-A045-D992CDC2959B}"/>
          </ac:cxnSpMkLst>
        </pc:cxnChg>
        <pc:cxnChg chg="add">
          <ac:chgData name="Kenneth Randolf" userId="619c05cb9f61e512" providerId="LiveId" clId="{AA2768B5-34F4-4900-857E-D47E87968F11}" dt="2025-04-20T12:08:51.896" v="2255" actId="26606"/>
          <ac:cxnSpMkLst>
            <pc:docMk/>
            <pc:sldMk cId="1834726383" sldId="273"/>
            <ac:cxnSpMk id="27" creationId="{40ADC89C-EB4E-4AA5-ABBD-448BEC5FA3C4}"/>
          </ac:cxnSpMkLst>
        </pc:cxnChg>
      </pc:sldChg>
      <pc:sldChg chg="addSp delSp modSp new mod setBg">
        <pc:chgData name="Kenneth Randolf" userId="619c05cb9f61e512" providerId="LiveId" clId="{AA2768B5-34F4-4900-857E-D47E87968F11}" dt="2025-04-20T12:41:34.578" v="3342" actId="26606"/>
        <pc:sldMkLst>
          <pc:docMk/>
          <pc:sldMk cId="1691713585" sldId="274"/>
        </pc:sldMkLst>
        <pc:spChg chg="add del mod">
          <ac:chgData name="Kenneth Randolf" userId="619c05cb9f61e512" providerId="LiveId" clId="{AA2768B5-34F4-4900-857E-D47E87968F11}" dt="2025-04-20T12:26:04.151" v="2874" actId="26606"/>
          <ac:spMkLst>
            <pc:docMk/>
            <pc:sldMk cId="1691713585" sldId="274"/>
            <ac:spMk id="2" creationId="{7943A9E0-B4EC-BB79-316E-8C3622E26F17}"/>
          </ac:spMkLst>
        </pc:spChg>
        <pc:spChg chg="add del">
          <ac:chgData name="Kenneth Randolf" userId="619c05cb9f61e512" providerId="LiveId" clId="{AA2768B5-34F4-4900-857E-D47E87968F11}" dt="2025-04-20T12:25:31.773" v="2861" actId="26606"/>
          <ac:spMkLst>
            <pc:docMk/>
            <pc:sldMk cId="1691713585" sldId="274"/>
            <ac:spMk id="1035" creationId="{E49D7415-2F11-44C2-B6AA-13A25B6814B9}"/>
          </ac:spMkLst>
        </pc:spChg>
        <pc:spChg chg="add del">
          <ac:chgData name="Kenneth Randolf" userId="619c05cb9f61e512" providerId="LiveId" clId="{AA2768B5-34F4-4900-857E-D47E87968F11}" dt="2025-04-20T12:25:35.789" v="2863" actId="26606"/>
          <ac:spMkLst>
            <pc:docMk/>
            <pc:sldMk cId="1691713585" sldId="274"/>
            <ac:spMk id="1043" creationId="{E49D7415-2F11-44C2-B6AA-13A25B6814B9}"/>
          </ac:spMkLst>
        </pc:spChg>
        <pc:spChg chg="add del">
          <ac:chgData name="Kenneth Randolf" userId="619c05cb9f61e512" providerId="LiveId" clId="{AA2768B5-34F4-4900-857E-D47E87968F11}" dt="2025-04-20T12:41:34.578" v="3342" actId="26606"/>
          <ac:spMkLst>
            <pc:docMk/>
            <pc:sldMk cId="1691713585" sldId="274"/>
            <ac:spMk id="1046" creationId="{E49D7415-2F11-44C2-B6AA-13A25B6814B9}"/>
          </ac:spMkLst>
        </pc:spChg>
        <pc:spChg chg="add del">
          <ac:chgData name="Kenneth Randolf" userId="619c05cb9f61e512" providerId="LiveId" clId="{AA2768B5-34F4-4900-857E-D47E87968F11}" dt="2025-04-20T12:25:38.360" v="2865" actId="26606"/>
          <ac:spMkLst>
            <pc:docMk/>
            <pc:sldMk cId="1691713585" sldId="274"/>
            <ac:spMk id="1049" creationId="{E49D7415-2F11-44C2-B6AA-13A25B6814B9}"/>
          </ac:spMkLst>
        </pc:spChg>
        <pc:graphicFrameChg chg="add del">
          <ac:chgData name="Kenneth Randolf" userId="619c05cb9f61e512" providerId="LiveId" clId="{AA2768B5-34F4-4900-857E-D47E87968F11}" dt="2025-04-20T12:25:47.903" v="2867" actId="26606"/>
          <ac:graphicFrameMkLst>
            <pc:docMk/>
            <pc:sldMk cId="1691713585" sldId="274"/>
            <ac:graphicFrameMk id="1028" creationId="{BDCACCE5-D2F8-1BA9-5F7E-884FF18B3787}"/>
          </ac:graphicFrameMkLst>
        </pc:graphicFrameChg>
        <pc:graphicFrameChg chg="add del">
          <ac:chgData name="Kenneth Randolf" userId="619c05cb9f61e512" providerId="LiveId" clId="{AA2768B5-34F4-4900-857E-D47E87968F11}" dt="2025-04-20T12:25:51.707" v="2869" actId="26606"/>
          <ac:graphicFrameMkLst>
            <pc:docMk/>
            <pc:sldMk cId="1691713585" sldId="274"/>
            <ac:graphicFrameMk id="1030" creationId="{D065F6F6-7AA3-C572-0EDD-75AFAB3865DE}"/>
          </ac:graphicFrameMkLst>
        </pc:graphicFrameChg>
        <pc:graphicFrameChg chg="add del">
          <ac:chgData name="Kenneth Randolf" userId="619c05cb9f61e512" providerId="LiveId" clId="{AA2768B5-34F4-4900-857E-D47E87968F11}" dt="2025-04-20T12:25:58.753" v="2871" actId="26606"/>
          <ac:graphicFrameMkLst>
            <pc:docMk/>
            <pc:sldMk cId="1691713585" sldId="274"/>
            <ac:graphicFrameMk id="1032" creationId="{7E5CEE42-D42E-C417-B288-3E9AC03CF6A5}"/>
          </ac:graphicFrameMkLst>
        </pc:graphicFrameChg>
        <pc:graphicFrameChg chg="add del">
          <ac:chgData name="Kenneth Randolf" userId="619c05cb9f61e512" providerId="LiveId" clId="{AA2768B5-34F4-4900-857E-D47E87968F11}" dt="2025-04-20T12:26:04.114" v="2873" actId="26606"/>
          <ac:graphicFrameMkLst>
            <pc:docMk/>
            <pc:sldMk cId="1691713585" sldId="274"/>
            <ac:graphicFrameMk id="1034" creationId="{0D4E93FB-26FC-C032-DD9C-3008AC776110}"/>
          </ac:graphicFrameMkLst>
        </pc:graphicFrameChg>
        <pc:graphicFrameChg chg="add mod modGraphic">
          <ac:chgData name="Kenneth Randolf" userId="619c05cb9f61e512" providerId="LiveId" clId="{AA2768B5-34F4-4900-857E-D47E87968F11}" dt="2025-04-20T12:41:34.578" v="3342" actId="26606"/>
          <ac:graphicFrameMkLst>
            <pc:docMk/>
            <pc:sldMk cId="1691713585" sldId="274"/>
            <ac:graphicFrameMk id="1036" creationId="{BDCACCE5-D2F8-1BA9-5F7E-884FF18B3787}"/>
          </ac:graphicFrameMkLst>
        </pc:graphicFrameChg>
        <pc:picChg chg="add mod">
          <ac:chgData name="Kenneth Randolf" userId="619c05cb9f61e512" providerId="LiveId" clId="{AA2768B5-34F4-4900-857E-D47E87968F11}" dt="2025-04-20T12:41:34.578" v="3342" actId="26606"/>
          <ac:picMkLst>
            <pc:docMk/>
            <pc:sldMk cId="1691713585" sldId="274"/>
            <ac:picMk id="1026" creationId="{BA7AE905-023D-306B-BFB8-96B6A98FBFAE}"/>
          </ac:picMkLst>
        </pc:picChg>
        <pc:cxnChg chg="add del">
          <ac:chgData name="Kenneth Randolf" userId="619c05cb9f61e512" providerId="LiveId" clId="{AA2768B5-34F4-4900-857E-D47E87968F11}" dt="2025-04-20T12:25:31.773" v="2861" actId="26606"/>
          <ac:cxnSpMkLst>
            <pc:docMk/>
            <pc:sldMk cId="1691713585" sldId="274"/>
            <ac:cxnSpMk id="1031" creationId="{F64F9B95-9045-48D2-B9F3-2927E98F54AA}"/>
          </ac:cxnSpMkLst>
        </pc:cxnChg>
        <pc:cxnChg chg="add del">
          <ac:chgData name="Kenneth Randolf" userId="619c05cb9f61e512" providerId="LiveId" clId="{AA2768B5-34F4-4900-857E-D47E87968F11}" dt="2025-04-20T12:25:31.773" v="2861" actId="26606"/>
          <ac:cxnSpMkLst>
            <pc:docMk/>
            <pc:sldMk cId="1691713585" sldId="274"/>
            <ac:cxnSpMk id="1033" creationId="{085AA86F-6A4D-4BCB-A045-D992CDC2959B}"/>
          </ac:cxnSpMkLst>
        </pc:cxnChg>
        <pc:cxnChg chg="add del">
          <ac:chgData name="Kenneth Randolf" userId="619c05cb9f61e512" providerId="LiveId" clId="{AA2768B5-34F4-4900-857E-D47E87968F11}" dt="2025-04-20T12:25:31.773" v="2861" actId="26606"/>
          <ac:cxnSpMkLst>
            <pc:docMk/>
            <pc:sldMk cId="1691713585" sldId="274"/>
            <ac:cxnSpMk id="1037" creationId="{D2E57F3D-33BE-4306-87E6-245763719516}"/>
          </ac:cxnSpMkLst>
        </pc:cxnChg>
        <pc:cxnChg chg="add del">
          <ac:chgData name="Kenneth Randolf" userId="619c05cb9f61e512" providerId="LiveId" clId="{AA2768B5-34F4-4900-857E-D47E87968F11}" dt="2025-04-20T12:41:34.578" v="3342" actId="26606"/>
          <ac:cxnSpMkLst>
            <pc:docMk/>
            <pc:sldMk cId="1691713585" sldId="274"/>
            <ac:cxnSpMk id="1038" creationId="{F64F9B95-9045-48D2-B9F3-2927E98F54AA}"/>
          </ac:cxnSpMkLst>
        </pc:cxnChg>
        <pc:cxnChg chg="add del">
          <ac:chgData name="Kenneth Randolf" userId="619c05cb9f61e512" providerId="LiveId" clId="{AA2768B5-34F4-4900-857E-D47E87968F11}" dt="2025-04-20T12:25:31.773" v="2861" actId="26606"/>
          <ac:cxnSpMkLst>
            <pc:docMk/>
            <pc:sldMk cId="1691713585" sldId="274"/>
            <ac:cxnSpMk id="1039" creationId="{8E0104E4-99BC-494F-8342-F250828E574F}"/>
          </ac:cxnSpMkLst>
        </pc:cxnChg>
        <pc:cxnChg chg="add del">
          <ac:chgData name="Kenneth Randolf" userId="619c05cb9f61e512" providerId="LiveId" clId="{AA2768B5-34F4-4900-857E-D47E87968F11}" dt="2025-04-20T12:41:34.578" v="3342" actId="26606"/>
          <ac:cxnSpMkLst>
            <pc:docMk/>
            <pc:sldMk cId="1691713585" sldId="274"/>
            <ac:cxnSpMk id="1040" creationId="{085AA86F-6A4D-4BCB-A045-D992CDC2959B}"/>
          </ac:cxnSpMkLst>
        </pc:cxnChg>
        <pc:cxnChg chg="add del">
          <ac:chgData name="Kenneth Randolf" userId="619c05cb9f61e512" providerId="LiveId" clId="{AA2768B5-34F4-4900-857E-D47E87968F11}" dt="2025-04-20T12:25:35.789" v="2863" actId="26606"/>
          <ac:cxnSpMkLst>
            <pc:docMk/>
            <pc:sldMk cId="1691713585" sldId="274"/>
            <ac:cxnSpMk id="1041" creationId="{F64F9B95-9045-48D2-B9F3-2927E98F54AA}"/>
          </ac:cxnSpMkLst>
        </pc:cxnChg>
        <pc:cxnChg chg="add del">
          <ac:chgData name="Kenneth Randolf" userId="619c05cb9f61e512" providerId="LiveId" clId="{AA2768B5-34F4-4900-857E-D47E87968F11}" dt="2025-04-20T12:25:35.789" v="2863" actId="26606"/>
          <ac:cxnSpMkLst>
            <pc:docMk/>
            <pc:sldMk cId="1691713585" sldId="274"/>
            <ac:cxnSpMk id="1042" creationId="{085AA86F-6A4D-4BCB-A045-D992CDC2959B}"/>
          </ac:cxnSpMkLst>
        </pc:cxnChg>
        <pc:cxnChg chg="add del">
          <ac:chgData name="Kenneth Randolf" userId="619c05cb9f61e512" providerId="LiveId" clId="{AA2768B5-34F4-4900-857E-D47E87968F11}" dt="2025-04-20T12:25:35.789" v="2863" actId="26606"/>
          <ac:cxnSpMkLst>
            <pc:docMk/>
            <pc:sldMk cId="1691713585" sldId="274"/>
            <ac:cxnSpMk id="1044" creationId="{D2E57F3D-33BE-4306-87E6-245763719516}"/>
          </ac:cxnSpMkLst>
        </pc:cxnChg>
        <pc:cxnChg chg="add del">
          <ac:chgData name="Kenneth Randolf" userId="619c05cb9f61e512" providerId="LiveId" clId="{AA2768B5-34F4-4900-857E-D47E87968F11}" dt="2025-04-20T12:25:35.789" v="2863" actId="26606"/>
          <ac:cxnSpMkLst>
            <pc:docMk/>
            <pc:sldMk cId="1691713585" sldId="274"/>
            <ac:cxnSpMk id="1045" creationId="{8E0104E4-99BC-494F-8342-F250828E574F}"/>
          </ac:cxnSpMkLst>
        </pc:cxnChg>
        <pc:cxnChg chg="add del">
          <ac:chgData name="Kenneth Randolf" userId="619c05cb9f61e512" providerId="LiveId" clId="{AA2768B5-34F4-4900-857E-D47E87968F11}" dt="2025-04-20T12:25:38.360" v="2865" actId="26606"/>
          <ac:cxnSpMkLst>
            <pc:docMk/>
            <pc:sldMk cId="1691713585" sldId="274"/>
            <ac:cxnSpMk id="1047" creationId="{F64F9B95-9045-48D2-B9F3-2927E98F54AA}"/>
          </ac:cxnSpMkLst>
        </pc:cxnChg>
        <pc:cxnChg chg="add del">
          <ac:chgData name="Kenneth Randolf" userId="619c05cb9f61e512" providerId="LiveId" clId="{AA2768B5-34F4-4900-857E-D47E87968F11}" dt="2025-04-20T12:25:38.360" v="2865" actId="26606"/>
          <ac:cxnSpMkLst>
            <pc:docMk/>
            <pc:sldMk cId="1691713585" sldId="274"/>
            <ac:cxnSpMk id="1048" creationId="{085AA86F-6A4D-4BCB-A045-D992CDC2959B}"/>
          </ac:cxnSpMkLst>
        </pc:cxnChg>
        <pc:cxnChg chg="add del">
          <ac:chgData name="Kenneth Randolf" userId="619c05cb9f61e512" providerId="LiveId" clId="{AA2768B5-34F4-4900-857E-D47E87968F11}" dt="2025-04-20T12:25:38.360" v="2865" actId="26606"/>
          <ac:cxnSpMkLst>
            <pc:docMk/>
            <pc:sldMk cId="1691713585" sldId="274"/>
            <ac:cxnSpMk id="1050" creationId="{40ADC89C-EB4E-4AA5-ABBD-448BEC5FA3C4}"/>
          </ac:cxnSpMkLst>
        </pc:cxnChg>
        <pc:cxnChg chg="add del">
          <ac:chgData name="Kenneth Randolf" userId="619c05cb9f61e512" providerId="LiveId" clId="{AA2768B5-34F4-4900-857E-D47E87968F11}" dt="2025-04-20T12:41:34.578" v="3342" actId="26606"/>
          <ac:cxnSpMkLst>
            <pc:docMk/>
            <pc:sldMk cId="1691713585" sldId="274"/>
            <ac:cxnSpMk id="1051" creationId="{7D3DF08D-8EDA-0FB3-59D9-B692F2ADD1EA}"/>
          </ac:cxnSpMkLst>
        </pc:cxnChg>
      </pc:sldChg>
      <pc:sldChg chg="addSp delSp modSp new mod setBg">
        <pc:chgData name="Kenneth Randolf" userId="619c05cb9f61e512" providerId="LiveId" clId="{AA2768B5-34F4-4900-857E-D47E87968F11}" dt="2025-04-21T03:50:32.522" v="4560" actId="13926"/>
        <pc:sldMkLst>
          <pc:docMk/>
          <pc:sldMk cId="2978534293" sldId="275"/>
        </pc:sldMkLst>
        <pc:spChg chg="add del mod">
          <ac:chgData name="Kenneth Randolf" userId="619c05cb9f61e512" providerId="LiveId" clId="{AA2768B5-34F4-4900-857E-D47E87968F11}" dt="2025-04-20T12:42:06.730" v="3346" actId="26606"/>
          <ac:spMkLst>
            <pc:docMk/>
            <pc:sldMk cId="2978534293" sldId="275"/>
            <ac:spMk id="2" creationId="{80B299FB-02CE-75BC-3CB9-E8DAE2F516A2}"/>
          </ac:spMkLst>
        </pc:spChg>
        <pc:spChg chg="add del">
          <ac:chgData name="Kenneth Randolf" userId="619c05cb9f61e512" providerId="LiveId" clId="{AA2768B5-34F4-4900-857E-D47E87968F11}" dt="2025-04-20T12:41:02.547" v="3335" actId="26606"/>
          <ac:spMkLst>
            <pc:docMk/>
            <pc:sldMk cId="2978534293" sldId="275"/>
            <ac:spMk id="7" creationId="{80B299FB-02CE-75BC-3CB9-E8DAE2F516A2}"/>
          </ac:spMkLst>
        </pc:spChg>
        <pc:spChg chg="add del">
          <ac:chgData name="Kenneth Randolf" userId="619c05cb9f61e512" providerId="LiveId" clId="{AA2768B5-34F4-4900-857E-D47E87968F11}" dt="2025-04-20T12:41:02.547" v="3335" actId="26606"/>
          <ac:spMkLst>
            <pc:docMk/>
            <pc:sldMk cId="2978534293" sldId="275"/>
            <ac:spMk id="13" creationId="{E49D7415-2F11-44C2-B6AA-13A25B6814B9}"/>
          </ac:spMkLst>
        </pc:spChg>
        <pc:spChg chg="add del">
          <ac:chgData name="Kenneth Randolf" userId="619c05cb9f61e512" providerId="LiveId" clId="{AA2768B5-34F4-4900-857E-D47E87968F11}" dt="2025-04-20T12:42:06.730" v="3346" actId="26606"/>
          <ac:spMkLst>
            <pc:docMk/>
            <pc:sldMk cId="2978534293" sldId="275"/>
            <ac:spMk id="23" creationId="{E49D7415-2F11-44C2-B6AA-13A25B6814B9}"/>
          </ac:spMkLst>
        </pc:spChg>
        <pc:spChg chg="add del mod">
          <ac:chgData name="Kenneth Randolf" userId="619c05cb9f61e512" providerId="LiveId" clId="{AA2768B5-34F4-4900-857E-D47E87968F11}" dt="2025-04-21T03:50:32.522" v="4560" actId="13926"/>
          <ac:spMkLst>
            <pc:docMk/>
            <pc:sldMk cId="2978534293" sldId="275"/>
            <ac:spMk id="26" creationId="{80B299FB-02CE-75BC-3CB9-E8DAE2F516A2}"/>
          </ac:spMkLst>
        </pc:spChg>
        <pc:graphicFrameChg chg="add del">
          <ac:chgData name="Kenneth Randolf" userId="619c05cb9f61e512" providerId="LiveId" clId="{AA2768B5-34F4-4900-857E-D47E87968F11}" dt="2025-04-20T12:40:55.598" v="3333" actId="26606"/>
          <ac:graphicFrameMkLst>
            <pc:docMk/>
            <pc:sldMk cId="2978534293" sldId="275"/>
            <ac:graphicFrameMk id="4" creationId="{BD22813D-7213-14C1-605C-775BD89D29D5}"/>
          </ac:graphicFrameMkLst>
        </pc:graphicFrameChg>
        <pc:graphicFrameChg chg="add del">
          <ac:chgData name="Kenneth Randolf" userId="619c05cb9f61e512" providerId="LiveId" clId="{AA2768B5-34F4-4900-857E-D47E87968F11}" dt="2025-04-20T12:41:05.708" v="3337" actId="26606"/>
          <ac:graphicFrameMkLst>
            <pc:docMk/>
            <pc:sldMk cId="2978534293" sldId="275"/>
            <ac:graphicFrameMk id="17" creationId="{20236A7F-297E-FC6A-203E-50BBCA6798FB}"/>
          </ac:graphicFrameMkLst>
        </pc:graphicFrameChg>
        <pc:graphicFrameChg chg="add del">
          <ac:chgData name="Kenneth Randolf" userId="619c05cb9f61e512" providerId="LiveId" clId="{AA2768B5-34F4-4900-857E-D47E87968F11}" dt="2025-04-20T12:41:16.012" v="3339" actId="26606"/>
          <ac:graphicFrameMkLst>
            <pc:docMk/>
            <pc:sldMk cId="2978534293" sldId="275"/>
            <ac:graphicFrameMk id="19" creationId="{1CA0A738-6209-DD13-02A6-2F509C6F99C1}"/>
          </ac:graphicFrameMkLst>
        </pc:graphicFrameChg>
        <pc:picChg chg="add del">
          <ac:chgData name="Kenneth Randolf" userId="619c05cb9f61e512" providerId="LiveId" clId="{AA2768B5-34F4-4900-857E-D47E87968F11}" dt="2025-04-20T12:41:02.547" v="3335" actId="26606"/>
          <ac:picMkLst>
            <pc:docMk/>
            <pc:sldMk cId="2978534293" sldId="275"/>
            <ac:picMk id="6" creationId="{5552649F-ECED-EAEA-A177-4B755A8A2A0A}"/>
          </ac:picMkLst>
        </pc:picChg>
        <pc:picChg chg="add del">
          <ac:chgData name="Kenneth Randolf" userId="619c05cb9f61e512" providerId="LiveId" clId="{AA2768B5-34F4-4900-857E-D47E87968F11}" dt="2025-04-20T12:42:06.730" v="3346" actId="26606"/>
          <ac:picMkLst>
            <pc:docMk/>
            <pc:sldMk cId="2978534293" sldId="275"/>
            <ac:picMk id="25" creationId="{5552649F-ECED-EAEA-A177-4B755A8A2A0A}"/>
          </ac:picMkLst>
        </pc:picChg>
        <pc:cxnChg chg="add del">
          <ac:chgData name="Kenneth Randolf" userId="619c05cb9f61e512" providerId="LiveId" clId="{AA2768B5-34F4-4900-857E-D47E87968F11}" dt="2025-04-20T12:41:02.547" v="3335" actId="26606"/>
          <ac:cxnSpMkLst>
            <pc:docMk/>
            <pc:sldMk cId="2978534293" sldId="275"/>
            <ac:cxnSpMk id="9" creationId="{F64F9B95-9045-48D2-B9F3-2927E98F54AA}"/>
          </ac:cxnSpMkLst>
        </pc:cxnChg>
        <pc:cxnChg chg="add del">
          <ac:chgData name="Kenneth Randolf" userId="619c05cb9f61e512" providerId="LiveId" clId="{AA2768B5-34F4-4900-857E-D47E87968F11}" dt="2025-04-20T12:41:02.547" v="3335" actId="26606"/>
          <ac:cxnSpMkLst>
            <pc:docMk/>
            <pc:sldMk cId="2978534293" sldId="275"/>
            <ac:cxnSpMk id="11" creationId="{085AA86F-6A4D-4BCB-A045-D992CDC2959B}"/>
          </ac:cxnSpMkLst>
        </pc:cxnChg>
        <pc:cxnChg chg="add del">
          <ac:chgData name="Kenneth Randolf" userId="619c05cb9f61e512" providerId="LiveId" clId="{AA2768B5-34F4-4900-857E-D47E87968F11}" dt="2025-04-20T12:41:02.547" v="3335" actId="26606"/>
          <ac:cxnSpMkLst>
            <pc:docMk/>
            <pc:sldMk cId="2978534293" sldId="275"/>
            <ac:cxnSpMk id="15" creationId="{7D3DF08D-8EDA-0FB3-59D9-B692F2ADD1EA}"/>
          </ac:cxnSpMkLst>
        </pc:cxnChg>
        <pc:cxnChg chg="add del">
          <ac:chgData name="Kenneth Randolf" userId="619c05cb9f61e512" providerId="LiveId" clId="{AA2768B5-34F4-4900-857E-D47E87968F11}" dt="2025-04-20T12:42:06.730" v="3346" actId="26606"/>
          <ac:cxnSpMkLst>
            <pc:docMk/>
            <pc:sldMk cId="2978534293" sldId="275"/>
            <ac:cxnSpMk id="21" creationId="{F64F9B95-9045-48D2-B9F3-2927E98F54AA}"/>
          </ac:cxnSpMkLst>
        </pc:cxnChg>
        <pc:cxnChg chg="add del">
          <ac:chgData name="Kenneth Randolf" userId="619c05cb9f61e512" providerId="LiveId" clId="{AA2768B5-34F4-4900-857E-D47E87968F11}" dt="2025-04-20T12:42:06.730" v="3346" actId="26606"/>
          <ac:cxnSpMkLst>
            <pc:docMk/>
            <pc:sldMk cId="2978534293" sldId="275"/>
            <ac:cxnSpMk id="22" creationId="{085AA86F-6A4D-4BCB-A045-D992CDC2959B}"/>
          </ac:cxnSpMkLst>
        </pc:cxnChg>
        <pc:cxnChg chg="add del">
          <ac:chgData name="Kenneth Randolf" userId="619c05cb9f61e512" providerId="LiveId" clId="{AA2768B5-34F4-4900-857E-D47E87968F11}" dt="2025-04-20T12:42:06.730" v="3346" actId="26606"/>
          <ac:cxnSpMkLst>
            <pc:docMk/>
            <pc:sldMk cId="2978534293" sldId="275"/>
            <ac:cxnSpMk id="24" creationId="{7D3DF08D-8EDA-0FB3-59D9-B692F2ADD1EA}"/>
          </ac:cxnSpMkLst>
        </pc:cxnChg>
      </pc:sldChg>
      <pc:sldChg chg="addSp delSp modSp new mod setBg">
        <pc:chgData name="Kenneth Randolf" userId="619c05cb9f61e512" providerId="LiveId" clId="{AA2768B5-34F4-4900-857E-D47E87968F11}" dt="2025-04-20T13:12:36.046" v="4043" actId="20577"/>
        <pc:sldMkLst>
          <pc:docMk/>
          <pc:sldMk cId="3957862651" sldId="276"/>
        </pc:sldMkLst>
        <pc:spChg chg="add del mod">
          <ac:chgData name="Kenneth Randolf" userId="619c05cb9f61e512" providerId="LiveId" clId="{AA2768B5-34F4-4900-857E-D47E87968F11}" dt="2025-04-20T12:58:38.968" v="4008" actId="26606"/>
          <ac:spMkLst>
            <pc:docMk/>
            <pc:sldMk cId="3957862651" sldId="276"/>
            <ac:spMk id="2" creationId="{3C7ABD26-3D4A-B0CD-DBDF-3FDB70DA86CA}"/>
          </ac:spMkLst>
        </pc:spChg>
        <pc:spChg chg="add del">
          <ac:chgData name="Kenneth Randolf" userId="619c05cb9f61e512" providerId="LiveId" clId="{AA2768B5-34F4-4900-857E-D47E87968F11}" dt="2025-04-20T12:58:38.952" v="4007" actId="26606"/>
          <ac:spMkLst>
            <pc:docMk/>
            <pc:sldMk cId="3957862651" sldId="276"/>
            <ac:spMk id="10" creationId="{E49D7415-2F11-44C2-B6AA-13A25B6814B9}"/>
          </ac:spMkLst>
        </pc:spChg>
        <pc:spChg chg="add del">
          <ac:chgData name="Kenneth Randolf" userId="619c05cb9f61e512" providerId="LiveId" clId="{AA2768B5-34F4-4900-857E-D47E87968F11}" dt="2025-04-20T12:57:57.282" v="4001" actId="26606"/>
          <ac:spMkLst>
            <pc:docMk/>
            <pc:sldMk cId="3957862651" sldId="276"/>
            <ac:spMk id="13" creationId="{E49D7415-2F11-44C2-B6AA-13A25B6814B9}"/>
          </ac:spMkLst>
        </pc:spChg>
        <pc:spChg chg="add del">
          <ac:chgData name="Kenneth Randolf" userId="619c05cb9f61e512" providerId="LiveId" clId="{AA2768B5-34F4-4900-857E-D47E87968F11}" dt="2025-04-20T12:58:38.952" v="4007" actId="26606"/>
          <ac:spMkLst>
            <pc:docMk/>
            <pc:sldMk cId="3957862651" sldId="276"/>
            <ac:spMk id="16" creationId="{3C7ABD26-3D4A-B0CD-DBDF-3FDB70DA86CA}"/>
          </ac:spMkLst>
        </pc:spChg>
        <pc:spChg chg="add del">
          <ac:chgData name="Kenneth Randolf" userId="619c05cb9f61e512" providerId="LiveId" clId="{AA2768B5-34F4-4900-857E-D47E87968F11}" dt="2025-04-20T12:58:04.746" v="4003" actId="26606"/>
          <ac:spMkLst>
            <pc:docMk/>
            <pc:sldMk cId="3957862651" sldId="276"/>
            <ac:spMk id="20" creationId="{E49D7415-2F11-44C2-B6AA-13A25B6814B9}"/>
          </ac:spMkLst>
        </pc:spChg>
        <pc:spChg chg="add">
          <ac:chgData name="Kenneth Randolf" userId="619c05cb9f61e512" providerId="LiveId" clId="{AA2768B5-34F4-4900-857E-D47E87968F11}" dt="2025-04-20T12:58:38.968" v="4008" actId="26606"/>
          <ac:spMkLst>
            <pc:docMk/>
            <pc:sldMk cId="3957862651" sldId="276"/>
            <ac:spMk id="25" creationId="{E49D7415-2F11-44C2-B6AA-13A25B6814B9}"/>
          </ac:spMkLst>
        </pc:spChg>
        <pc:spChg chg="add mod">
          <ac:chgData name="Kenneth Randolf" userId="619c05cb9f61e512" providerId="LiveId" clId="{AA2768B5-34F4-4900-857E-D47E87968F11}" dt="2025-04-20T13:12:36.046" v="4043" actId="20577"/>
          <ac:spMkLst>
            <pc:docMk/>
            <pc:sldMk cId="3957862651" sldId="276"/>
            <ac:spMk id="28" creationId="{3C7ABD26-3D4A-B0CD-DBDF-3FDB70DA86CA}"/>
          </ac:spMkLst>
        </pc:spChg>
        <pc:graphicFrameChg chg="add del">
          <ac:chgData name="Kenneth Randolf" userId="619c05cb9f61e512" providerId="LiveId" clId="{AA2768B5-34F4-4900-857E-D47E87968F11}" dt="2025-04-20T12:58:26.367" v="4005" actId="26606"/>
          <ac:graphicFrameMkLst>
            <pc:docMk/>
            <pc:sldMk cId="3957862651" sldId="276"/>
            <ac:graphicFrameMk id="4" creationId="{60BDC2A5-2695-815A-DF2D-8192E5353E68}"/>
          </ac:graphicFrameMkLst>
        </pc:graphicFrameChg>
        <pc:picChg chg="add del">
          <ac:chgData name="Kenneth Randolf" userId="619c05cb9f61e512" providerId="LiveId" clId="{AA2768B5-34F4-4900-857E-D47E87968F11}" dt="2025-04-20T12:57:57.282" v="4001" actId="26606"/>
          <ac:picMkLst>
            <pc:docMk/>
            <pc:sldMk cId="3957862651" sldId="276"/>
            <ac:picMk id="6" creationId="{BF58B740-4CB8-4E96-A8ED-6C0087CA9732}"/>
          </ac:picMkLst>
        </pc:picChg>
        <pc:picChg chg="add del">
          <ac:chgData name="Kenneth Randolf" userId="619c05cb9f61e512" providerId="LiveId" clId="{AA2768B5-34F4-4900-857E-D47E87968F11}" dt="2025-04-20T12:58:38.952" v="4007" actId="26606"/>
          <ac:picMkLst>
            <pc:docMk/>
            <pc:sldMk cId="3957862651" sldId="276"/>
            <ac:picMk id="12" creationId="{A8D4F5BD-3142-9FED-F777-EA213AFD1DD2}"/>
          </ac:picMkLst>
        </pc:picChg>
        <pc:picChg chg="add del">
          <ac:chgData name="Kenneth Randolf" userId="619c05cb9f61e512" providerId="LiveId" clId="{AA2768B5-34F4-4900-857E-D47E87968F11}" dt="2025-04-20T12:58:04.746" v="4003" actId="26606"/>
          <ac:picMkLst>
            <pc:docMk/>
            <pc:sldMk cId="3957862651" sldId="276"/>
            <ac:picMk id="22" creationId="{C0BEAAE4-3863-B06E-081D-0F50ECB2B75D}"/>
          </ac:picMkLst>
        </pc:picChg>
        <pc:picChg chg="add">
          <ac:chgData name="Kenneth Randolf" userId="619c05cb9f61e512" providerId="LiveId" clId="{AA2768B5-34F4-4900-857E-D47E87968F11}" dt="2025-04-20T12:58:38.968" v="4008" actId="26606"/>
          <ac:picMkLst>
            <pc:docMk/>
            <pc:sldMk cId="3957862651" sldId="276"/>
            <ac:picMk id="27" creationId="{BF58B740-4CB8-4E96-A8ED-6C0087CA9732}"/>
          </ac:picMkLst>
        </pc:picChg>
        <pc:cxnChg chg="add del">
          <ac:chgData name="Kenneth Randolf" userId="619c05cb9f61e512" providerId="LiveId" clId="{AA2768B5-34F4-4900-857E-D47E87968F11}" dt="2025-04-20T12:58:38.952" v="4007" actId="26606"/>
          <ac:cxnSpMkLst>
            <pc:docMk/>
            <pc:sldMk cId="3957862651" sldId="276"/>
            <ac:cxnSpMk id="7" creationId="{F64F9B95-9045-48D2-B9F3-2927E98F54AA}"/>
          </ac:cxnSpMkLst>
        </pc:cxnChg>
        <pc:cxnChg chg="add del">
          <ac:chgData name="Kenneth Randolf" userId="619c05cb9f61e512" providerId="LiveId" clId="{AA2768B5-34F4-4900-857E-D47E87968F11}" dt="2025-04-20T12:58:38.952" v="4007" actId="26606"/>
          <ac:cxnSpMkLst>
            <pc:docMk/>
            <pc:sldMk cId="3957862651" sldId="276"/>
            <ac:cxnSpMk id="8" creationId="{085AA86F-6A4D-4BCB-A045-D992CDC2959B}"/>
          </ac:cxnSpMkLst>
        </pc:cxnChg>
        <pc:cxnChg chg="add del">
          <ac:chgData name="Kenneth Randolf" userId="619c05cb9f61e512" providerId="LiveId" clId="{AA2768B5-34F4-4900-857E-D47E87968F11}" dt="2025-04-20T12:57:57.282" v="4001" actId="26606"/>
          <ac:cxnSpMkLst>
            <pc:docMk/>
            <pc:sldMk cId="3957862651" sldId="276"/>
            <ac:cxnSpMk id="9" creationId="{F64F9B95-9045-48D2-B9F3-2927E98F54AA}"/>
          </ac:cxnSpMkLst>
        </pc:cxnChg>
        <pc:cxnChg chg="add del">
          <ac:chgData name="Kenneth Randolf" userId="619c05cb9f61e512" providerId="LiveId" clId="{AA2768B5-34F4-4900-857E-D47E87968F11}" dt="2025-04-20T12:57:57.282" v="4001" actId="26606"/>
          <ac:cxnSpMkLst>
            <pc:docMk/>
            <pc:sldMk cId="3957862651" sldId="276"/>
            <ac:cxnSpMk id="11" creationId="{085AA86F-6A4D-4BCB-A045-D992CDC2959B}"/>
          </ac:cxnSpMkLst>
        </pc:cxnChg>
        <pc:cxnChg chg="add del">
          <ac:chgData name="Kenneth Randolf" userId="619c05cb9f61e512" providerId="LiveId" clId="{AA2768B5-34F4-4900-857E-D47E87968F11}" dt="2025-04-20T12:58:38.952" v="4007" actId="26606"/>
          <ac:cxnSpMkLst>
            <pc:docMk/>
            <pc:sldMk cId="3957862651" sldId="276"/>
            <ac:cxnSpMk id="14" creationId="{40ADC89C-EB4E-4AA5-ABBD-448BEC5FA3C4}"/>
          </ac:cxnSpMkLst>
        </pc:cxnChg>
        <pc:cxnChg chg="add del">
          <ac:chgData name="Kenneth Randolf" userId="619c05cb9f61e512" providerId="LiveId" clId="{AA2768B5-34F4-4900-857E-D47E87968F11}" dt="2025-04-20T12:57:57.282" v="4001" actId="26606"/>
          <ac:cxnSpMkLst>
            <pc:docMk/>
            <pc:sldMk cId="3957862651" sldId="276"/>
            <ac:cxnSpMk id="15" creationId="{7D3DF08D-8EDA-0FB3-59D9-B692F2ADD1EA}"/>
          </ac:cxnSpMkLst>
        </pc:cxnChg>
        <pc:cxnChg chg="add del">
          <ac:chgData name="Kenneth Randolf" userId="619c05cb9f61e512" providerId="LiveId" clId="{AA2768B5-34F4-4900-857E-D47E87968F11}" dt="2025-04-20T12:58:04.746" v="4003" actId="26606"/>
          <ac:cxnSpMkLst>
            <pc:docMk/>
            <pc:sldMk cId="3957862651" sldId="276"/>
            <ac:cxnSpMk id="17" creationId="{8E0104E4-99BC-494F-8342-F250828E574F}"/>
          </ac:cxnSpMkLst>
        </pc:cxnChg>
        <pc:cxnChg chg="add del">
          <ac:chgData name="Kenneth Randolf" userId="619c05cb9f61e512" providerId="LiveId" clId="{AA2768B5-34F4-4900-857E-D47E87968F11}" dt="2025-04-20T12:58:04.746" v="4003" actId="26606"/>
          <ac:cxnSpMkLst>
            <pc:docMk/>
            <pc:sldMk cId="3957862651" sldId="276"/>
            <ac:cxnSpMk id="18" creationId="{F64F9B95-9045-48D2-B9F3-2927E98F54AA}"/>
          </ac:cxnSpMkLst>
        </pc:cxnChg>
        <pc:cxnChg chg="add del">
          <ac:chgData name="Kenneth Randolf" userId="619c05cb9f61e512" providerId="LiveId" clId="{AA2768B5-34F4-4900-857E-D47E87968F11}" dt="2025-04-20T12:58:04.746" v="4003" actId="26606"/>
          <ac:cxnSpMkLst>
            <pc:docMk/>
            <pc:sldMk cId="3957862651" sldId="276"/>
            <ac:cxnSpMk id="19" creationId="{085AA86F-6A4D-4BCB-A045-D992CDC2959B}"/>
          </ac:cxnSpMkLst>
        </pc:cxnChg>
        <pc:cxnChg chg="add del">
          <ac:chgData name="Kenneth Randolf" userId="619c05cb9f61e512" providerId="LiveId" clId="{AA2768B5-34F4-4900-857E-D47E87968F11}" dt="2025-04-20T12:58:04.746" v="4003" actId="26606"/>
          <ac:cxnSpMkLst>
            <pc:docMk/>
            <pc:sldMk cId="3957862651" sldId="276"/>
            <ac:cxnSpMk id="21" creationId="{D2E57F3D-33BE-4306-87E6-245763719516}"/>
          </ac:cxnSpMkLst>
        </pc:cxnChg>
        <pc:cxnChg chg="add">
          <ac:chgData name="Kenneth Randolf" userId="619c05cb9f61e512" providerId="LiveId" clId="{AA2768B5-34F4-4900-857E-D47E87968F11}" dt="2025-04-20T12:58:38.968" v="4008" actId="26606"/>
          <ac:cxnSpMkLst>
            <pc:docMk/>
            <pc:sldMk cId="3957862651" sldId="276"/>
            <ac:cxnSpMk id="23" creationId="{F64F9B95-9045-48D2-B9F3-2927E98F54AA}"/>
          </ac:cxnSpMkLst>
        </pc:cxnChg>
        <pc:cxnChg chg="add">
          <ac:chgData name="Kenneth Randolf" userId="619c05cb9f61e512" providerId="LiveId" clId="{AA2768B5-34F4-4900-857E-D47E87968F11}" dt="2025-04-20T12:58:38.968" v="4008" actId="26606"/>
          <ac:cxnSpMkLst>
            <pc:docMk/>
            <pc:sldMk cId="3957862651" sldId="276"/>
            <ac:cxnSpMk id="24" creationId="{085AA86F-6A4D-4BCB-A045-D992CDC2959B}"/>
          </ac:cxnSpMkLst>
        </pc:cxnChg>
        <pc:cxnChg chg="add">
          <ac:chgData name="Kenneth Randolf" userId="619c05cb9f61e512" providerId="LiveId" clId="{AA2768B5-34F4-4900-857E-D47E87968F11}" dt="2025-04-20T12:58:38.968" v="4008" actId="26606"/>
          <ac:cxnSpMkLst>
            <pc:docMk/>
            <pc:sldMk cId="3957862651" sldId="276"/>
            <ac:cxnSpMk id="26" creationId="{7D3DF08D-8EDA-0FB3-59D9-B692F2ADD1EA}"/>
          </ac:cxnSpMkLst>
        </pc:cxnChg>
      </pc:sldChg>
      <pc:sldChg chg="addSp modSp new mod modClrScheme chgLayout">
        <pc:chgData name="Kenneth Randolf" userId="619c05cb9f61e512" providerId="LiveId" clId="{AA2768B5-34F4-4900-857E-D47E87968F11}" dt="2025-04-21T03:52:11.436" v="4562" actId="115"/>
        <pc:sldMkLst>
          <pc:docMk/>
          <pc:sldMk cId="9194084" sldId="277"/>
        </pc:sldMkLst>
        <pc:spChg chg="add mod">
          <ac:chgData name="Kenneth Randolf" userId="619c05cb9f61e512" providerId="LiveId" clId="{AA2768B5-34F4-4900-857E-D47E87968F11}" dt="2025-04-20T13:29:48.977" v="4525" actId="2711"/>
          <ac:spMkLst>
            <pc:docMk/>
            <pc:sldMk cId="9194084" sldId="277"/>
            <ac:spMk id="2" creationId="{9EE64EA4-E597-5388-221A-7AD961763095}"/>
          </ac:spMkLst>
        </pc:spChg>
        <pc:spChg chg="add mod">
          <ac:chgData name="Kenneth Randolf" userId="619c05cb9f61e512" providerId="LiveId" clId="{AA2768B5-34F4-4900-857E-D47E87968F11}" dt="2025-04-21T03:52:11.436" v="4562" actId="115"/>
          <ac:spMkLst>
            <pc:docMk/>
            <pc:sldMk cId="9194084" sldId="277"/>
            <ac:spMk id="3" creationId="{146D283B-8F57-B83F-BE58-0F094EBC5E5E}"/>
          </ac:spMkLst>
        </pc:spChg>
        <pc:spChg chg="add mod">
          <ac:chgData name="Kenneth Randolf" userId="619c05cb9f61e512" providerId="LiveId" clId="{AA2768B5-34F4-4900-857E-D47E87968F11}" dt="2025-04-20T13:29:36.468" v="4524" actId="13926"/>
          <ac:spMkLst>
            <pc:docMk/>
            <pc:sldMk cId="9194084" sldId="277"/>
            <ac:spMk id="4" creationId="{3FC5B218-6633-99F4-783E-608A0521A1ED}"/>
          </ac:spMkLst>
        </pc:spChg>
        <pc:picChg chg="add mod">
          <ac:chgData name="Kenneth Randolf" userId="619c05cb9f61e512" providerId="LiveId" clId="{AA2768B5-34F4-4900-857E-D47E87968F11}" dt="2025-04-20T13:21:34.028" v="4385" actId="14100"/>
          <ac:picMkLst>
            <pc:docMk/>
            <pc:sldMk cId="9194084" sldId="277"/>
            <ac:picMk id="2050" creationId="{6995BE4B-3FEF-05EE-4D1F-5F98E62A65C5}"/>
          </ac:picMkLst>
        </pc:picChg>
        <pc:picChg chg="add mod">
          <ac:chgData name="Kenneth Randolf" userId="619c05cb9f61e512" providerId="LiveId" clId="{AA2768B5-34F4-4900-857E-D47E87968F11}" dt="2025-04-20T13:27:26.951" v="4471" actId="14100"/>
          <ac:picMkLst>
            <pc:docMk/>
            <pc:sldMk cId="9194084" sldId="277"/>
            <ac:picMk id="2052" creationId="{56C9AF68-DDF2-0FA0-51D5-8C3D7C497D40}"/>
          </ac:picMkLst>
        </pc:picChg>
        <pc:picChg chg="add mod">
          <ac:chgData name="Kenneth Randolf" userId="619c05cb9f61e512" providerId="LiveId" clId="{AA2768B5-34F4-4900-857E-D47E87968F11}" dt="2025-04-20T13:27:21.360" v="4470" actId="14100"/>
          <ac:picMkLst>
            <pc:docMk/>
            <pc:sldMk cId="9194084" sldId="277"/>
            <ac:picMk id="2054" creationId="{A3FF3452-1A5C-1DFB-CB6A-6DAC35D222EC}"/>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56674-4EB2-41C2-A7F2-F8E94BEE39F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CEB52CE-D56E-4EDA-820B-08597981A046}">
      <dgm:prSet/>
      <dgm:spPr/>
      <dgm:t>
        <a:bodyPr/>
        <a:lstStyle/>
        <a:p>
          <a:r>
            <a:rPr lang="en-US" b="1" dirty="0">
              <a:solidFill>
                <a:schemeClr val="tx1"/>
              </a:solidFill>
            </a:rPr>
            <a:t>TYRANT</a:t>
          </a:r>
          <a:r>
            <a:rPr lang="en-US" dirty="0"/>
            <a:t> = A CRUEL AND OPPRESSIVE LEADER</a:t>
          </a:r>
        </a:p>
      </dgm:t>
    </dgm:pt>
    <dgm:pt modelId="{C10894AD-3D8B-4EA9-9A07-B2D3642DCFEF}" type="parTrans" cxnId="{715B0C02-EFC5-4575-B6A7-7DB925514976}">
      <dgm:prSet/>
      <dgm:spPr/>
      <dgm:t>
        <a:bodyPr/>
        <a:lstStyle/>
        <a:p>
          <a:endParaRPr lang="en-US"/>
        </a:p>
      </dgm:t>
    </dgm:pt>
    <dgm:pt modelId="{7668E57F-8BEB-4DCE-BB2F-838FA7D9D920}" type="sibTrans" cxnId="{715B0C02-EFC5-4575-B6A7-7DB925514976}">
      <dgm:prSet/>
      <dgm:spPr/>
      <dgm:t>
        <a:bodyPr/>
        <a:lstStyle/>
        <a:p>
          <a:endParaRPr lang="en-US"/>
        </a:p>
      </dgm:t>
    </dgm:pt>
    <dgm:pt modelId="{B08C8F41-2CD3-4C80-87DE-997F586EE193}">
      <dgm:prSet/>
      <dgm:spPr/>
      <dgm:t>
        <a:bodyPr/>
        <a:lstStyle/>
        <a:p>
          <a:r>
            <a:rPr lang="en-US" b="1" dirty="0">
              <a:solidFill>
                <a:schemeClr val="tx1"/>
              </a:solidFill>
            </a:rPr>
            <a:t>DICTATOR</a:t>
          </a:r>
          <a:r>
            <a:rPr lang="en-US" dirty="0"/>
            <a:t> = A PERSON WHO BEHAVES IN AN AUTOCRATIC WAY BASED ON THE PRINCIPLE: “THIS IS THE WAY WE ARE GOING TO DO IT”;  (BRITTANICA) A SINGLE PERSON WHO POSSESSES OR SEEKS TO POSSES ABSOLUTE POLITICAL POWER </a:t>
          </a:r>
        </a:p>
      </dgm:t>
    </dgm:pt>
    <dgm:pt modelId="{AB7B6846-7C7C-478A-8FF4-45D2078350F7}" type="parTrans" cxnId="{EE8C32C9-141F-4ECD-A933-1585978B6CC0}">
      <dgm:prSet/>
      <dgm:spPr/>
      <dgm:t>
        <a:bodyPr/>
        <a:lstStyle/>
        <a:p>
          <a:endParaRPr lang="en-US"/>
        </a:p>
      </dgm:t>
    </dgm:pt>
    <dgm:pt modelId="{1789B6B6-312A-44AE-AABB-ECAB7A98C930}" type="sibTrans" cxnId="{EE8C32C9-141F-4ECD-A933-1585978B6CC0}">
      <dgm:prSet/>
      <dgm:spPr/>
      <dgm:t>
        <a:bodyPr/>
        <a:lstStyle/>
        <a:p>
          <a:endParaRPr lang="en-US"/>
        </a:p>
      </dgm:t>
    </dgm:pt>
    <dgm:pt modelId="{9FC446CE-37DC-4F70-BE1D-3F62230A22FA}" type="pres">
      <dgm:prSet presAssocID="{F1356674-4EB2-41C2-A7F2-F8E94BEE39F1}" presName="linear" presStyleCnt="0">
        <dgm:presLayoutVars>
          <dgm:animLvl val="lvl"/>
          <dgm:resizeHandles val="exact"/>
        </dgm:presLayoutVars>
      </dgm:prSet>
      <dgm:spPr/>
    </dgm:pt>
    <dgm:pt modelId="{4C533784-552A-46AC-BEB8-0DE64485E686}" type="pres">
      <dgm:prSet presAssocID="{FCEB52CE-D56E-4EDA-820B-08597981A046}" presName="parentText" presStyleLbl="node1" presStyleIdx="0" presStyleCnt="2">
        <dgm:presLayoutVars>
          <dgm:chMax val="0"/>
          <dgm:bulletEnabled val="1"/>
        </dgm:presLayoutVars>
      </dgm:prSet>
      <dgm:spPr/>
    </dgm:pt>
    <dgm:pt modelId="{98BBAD5A-493C-475C-BF18-BA5E5AB36BA0}" type="pres">
      <dgm:prSet presAssocID="{7668E57F-8BEB-4DCE-BB2F-838FA7D9D920}" presName="spacer" presStyleCnt="0"/>
      <dgm:spPr/>
    </dgm:pt>
    <dgm:pt modelId="{9F51EAEF-9269-4299-B179-A3CE5AD29F52}" type="pres">
      <dgm:prSet presAssocID="{B08C8F41-2CD3-4C80-87DE-997F586EE193}" presName="parentText" presStyleLbl="node1" presStyleIdx="1" presStyleCnt="2">
        <dgm:presLayoutVars>
          <dgm:chMax val="0"/>
          <dgm:bulletEnabled val="1"/>
        </dgm:presLayoutVars>
      </dgm:prSet>
      <dgm:spPr/>
    </dgm:pt>
  </dgm:ptLst>
  <dgm:cxnLst>
    <dgm:cxn modelId="{715B0C02-EFC5-4575-B6A7-7DB925514976}" srcId="{F1356674-4EB2-41C2-A7F2-F8E94BEE39F1}" destId="{FCEB52CE-D56E-4EDA-820B-08597981A046}" srcOrd="0" destOrd="0" parTransId="{C10894AD-3D8B-4EA9-9A07-B2D3642DCFEF}" sibTransId="{7668E57F-8BEB-4DCE-BB2F-838FA7D9D920}"/>
    <dgm:cxn modelId="{63162360-4634-49F1-9A51-7141D7EE463D}" type="presOf" srcId="{FCEB52CE-D56E-4EDA-820B-08597981A046}" destId="{4C533784-552A-46AC-BEB8-0DE64485E686}" srcOrd="0" destOrd="0" presId="urn:microsoft.com/office/officeart/2005/8/layout/vList2"/>
    <dgm:cxn modelId="{091A15BD-7297-40EA-8CD9-A7C68D3365A5}" type="presOf" srcId="{F1356674-4EB2-41C2-A7F2-F8E94BEE39F1}" destId="{9FC446CE-37DC-4F70-BE1D-3F62230A22FA}" srcOrd="0" destOrd="0" presId="urn:microsoft.com/office/officeart/2005/8/layout/vList2"/>
    <dgm:cxn modelId="{E2DD2DC2-92FA-409A-808C-2D05530293CD}" type="presOf" srcId="{B08C8F41-2CD3-4C80-87DE-997F586EE193}" destId="{9F51EAEF-9269-4299-B179-A3CE5AD29F52}" srcOrd="0" destOrd="0" presId="urn:microsoft.com/office/officeart/2005/8/layout/vList2"/>
    <dgm:cxn modelId="{EE8C32C9-141F-4ECD-A933-1585978B6CC0}" srcId="{F1356674-4EB2-41C2-A7F2-F8E94BEE39F1}" destId="{B08C8F41-2CD3-4C80-87DE-997F586EE193}" srcOrd="1" destOrd="0" parTransId="{AB7B6846-7C7C-478A-8FF4-45D2078350F7}" sibTransId="{1789B6B6-312A-44AE-AABB-ECAB7A98C930}"/>
    <dgm:cxn modelId="{64D2CC75-A7E1-4B67-92EE-DC2EF6C7BFB9}" type="presParOf" srcId="{9FC446CE-37DC-4F70-BE1D-3F62230A22FA}" destId="{4C533784-552A-46AC-BEB8-0DE64485E686}" srcOrd="0" destOrd="0" presId="urn:microsoft.com/office/officeart/2005/8/layout/vList2"/>
    <dgm:cxn modelId="{1FB0DDC5-2A7B-416A-8B4F-8E6970E5CB2E}" type="presParOf" srcId="{9FC446CE-37DC-4F70-BE1D-3F62230A22FA}" destId="{98BBAD5A-493C-475C-BF18-BA5E5AB36BA0}" srcOrd="1" destOrd="0" presId="urn:microsoft.com/office/officeart/2005/8/layout/vList2"/>
    <dgm:cxn modelId="{CFD8A44E-6305-4DF7-B5E8-65996BEA7FD7}" type="presParOf" srcId="{9FC446CE-37DC-4F70-BE1D-3F62230A22FA}" destId="{9F51EAEF-9269-4299-B179-A3CE5AD29F5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B34EF1-D64F-4B5B-B7D9-966A7DD81EE9}"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093F8D86-2487-4031-AD35-C7F3F5604A50}">
      <dgm:prSet/>
      <dgm:spPr/>
      <dgm:t>
        <a:bodyPr/>
        <a:lstStyle/>
        <a:p>
          <a:r>
            <a:rPr lang="en-US" b="1" dirty="0"/>
            <a:t>AGREE OR DISAGREE</a:t>
          </a:r>
          <a:r>
            <a:rPr lang="en-US" dirty="0"/>
            <a:t>: TRUMP IS FAITHFULLY EXECUTING THE OFFICE OF PRESIDENT AND IS PROPERLY CARRYING OUT HIS PRESIDENTIAL DUTIES IN COMPLIANCE WITH THE CONSTITUTION OF THE UNITED STATES?</a:t>
          </a:r>
        </a:p>
      </dgm:t>
    </dgm:pt>
    <dgm:pt modelId="{69068787-103C-48B8-AE36-601B6133F998}" type="parTrans" cxnId="{16E7EC96-2D67-4692-8E67-096C8C1157C7}">
      <dgm:prSet/>
      <dgm:spPr/>
      <dgm:t>
        <a:bodyPr/>
        <a:lstStyle/>
        <a:p>
          <a:endParaRPr lang="en-US"/>
        </a:p>
      </dgm:t>
    </dgm:pt>
    <dgm:pt modelId="{8ACD6CFE-10DB-4D24-BF3D-EB7714044FEE}" type="sibTrans" cxnId="{16E7EC96-2D67-4692-8E67-096C8C1157C7}">
      <dgm:prSet/>
      <dgm:spPr/>
      <dgm:t>
        <a:bodyPr/>
        <a:lstStyle/>
        <a:p>
          <a:endParaRPr lang="en-US" dirty="0"/>
        </a:p>
      </dgm:t>
    </dgm:pt>
    <dgm:pt modelId="{B8EDF388-2D4A-440E-BA16-0DE00B6F9685}">
      <dgm:prSet/>
      <dgm:spPr/>
      <dgm:t>
        <a:bodyPr/>
        <a:lstStyle/>
        <a:p>
          <a:r>
            <a:rPr lang="en-US" b="1" dirty="0"/>
            <a:t>AGREE OR DISAGREE</a:t>
          </a:r>
          <a:r>
            <a:rPr lang="en-US" dirty="0"/>
            <a:t>: TRUMP IS A TYRANT AND DICTATOR OR ATTEMPTING TO BECOME A TYRANT AND DICTATOR?</a:t>
          </a:r>
        </a:p>
      </dgm:t>
    </dgm:pt>
    <dgm:pt modelId="{C88D1AB8-553D-4218-9D46-88B0990F08A3}" type="parTrans" cxnId="{AEC1CFFD-CC87-41FC-84FD-E99148977A13}">
      <dgm:prSet/>
      <dgm:spPr/>
      <dgm:t>
        <a:bodyPr/>
        <a:lstStyle/>
        <a:p>
          <a:endParaRPr lang="en-US"/>
        </a:p>
      </dgm:t>
    </dgm:pt>
    <dgm:pt modelId="{E57044B2-CC9F-402D-864A-9F11321D81EA}" type="sibTrans" cxnId="{AEC1CFFD-CC87-41FC-84FD-E99148977A13}">
      <dgm:prSet/>
      <dgm:spPr/>
      <dgm:t>
        <a:bodyPr/>
        <a:lstStyle/>
        <a:p>
          <a:endParaRPr lang="en-US" dirty="0"/>
        </a:p>
      </dgm:t>
    </dgm:pt>
    <dgm:pt modelId="{D45B9AE9-321A-4A71-87D6-451D6444AA47}">
      <dgm:prSet/>
      <dgm:spPr/>
      <dgm:t>
        <a:bodyPr/>
        <a:lstStyle/>
        <a:p>
          <a:r>
            <a:rPr lang="en-US" b="1" dirty="0"/>
            <a:t>AGREE OR DISAGREE</a:t>
          </a:r>
          <a:r>
            <a:rPr lang="en-US" dirty="0"/>
            <a:t>: TRUMP IS ESTABLISHING OR ATTEMPTING TO ESTABLISH HIS PERSONAL DICTATORSHIP IN THE UNITED STATES?</a:t>
          </a:r>
        </a:p>
      </dgm:t>
    </dgm:pt>
    <dgm:pt modelId="{234FC041-6CF4-4469-9BFF-7E3D6A0F2B6B}" type="parTrans" cxnId="{98CF8C58-629B-46ED-91CE-0085AFE4EE09}">
      <dgm:prSet/>
      <dgm:spPr/>
      <dgm:t>
        <a:bodyPr/>
        <a:lstStyle/>
        <a:p>
          <a:endParaRPr lang="en-US"/>
        </a:p>
      </dgm:t>
    </dgm:pt>
    <dgm:pt modelId="{48F93471-FC83-44D8-9DD5-18E43E05244C}" type="sibTrans" cxnId="{98CF8C58-629B-46ED-91CE-0085AFE4EE09}">
      <dgm:prSet/>
      <dgm:spPr/>
      <dgm:t>
        <a:bodyPr/>
        <a:lstStyle/>
        <a:p>
          <a:endParaRPr lang="en-US"/>
        </a:p>
      </dgm:t>
    </dgm:pt>
    <dgm:pt modelId="{87CED809-4A99-4768-B611-AFFBBA408DBF}" type="pres">
      <dgm:prSet presAssocID="{54B34EF1-D64F-4B5B-B7D9-966A7DD81EE9}" presName="Name0" presStyleCnt="0">
        <dgm:presLayoutVars>
          <dgm:dir/>
          <dgm:resizeHandles val="exact"/>
        </dgm:presLayoutVars>
      </dgm:prSet>
      <dgm:spPr/>
    </dgm:pt>
    <dgm:pt modelId="{CBA759A0-92FE-49BE-B4FE-812DA906108F}" type="pres">
      <dgm:prSet presAssocID="{093F8D86-2487-4031-AD35-C7F3F5604A50}" presName="node" presStyleLbl="node1" presStyleIdx="0" presStyleCnt="3">
        <dgm:presLayoutVars>
          <dgm:bulletEnabled val="1"/>
        </dgm:presLayoutVars>
      </dgm:prSet>
      <dgm:spPr/>
    </dgm:pt>
    <dgm:pt modelId="{BDCF961B-0736-458B-B772-19011FD60BF6}" type="pres">
      <dgm:prSet presAssocID="{8ACD6CFE-10DB-4D24-BF3D-EB7714044FEE}" presName="sibTrans" presStyleLbl="sibTrans2D1" presStyleIdx="0" presStyleCnt="2"/>
      <dgm:spPr/>
    </dgm:pt>
    <dgm:pt modelId="{41BD6339-CA06-41AE-B95A-9863C95B6769}" type="pres">
      <dgm:prSet presAssocID="{8ACD6CFE-10DB-4D24-BF3D-EB7714044FEE}" presName="connectorText" presStyleLbl="sibTrans2D1" presStyleIdx="0" presStyleCnt="2"/>
      <dgm:spPr/>
    </dgm:pt>
    <dgm:pt modelId="{8C8D15BD-33F7-482A-98F4-37D32D5F2F15}" type="pres">
      <dgm:prSet presAssocID="{B8EDF388-2D4A-440E-BA16-0DE00B6F9685}" presName="node" presStyleLbl="node1" presStyleIdx="1" presStyleCnt="3">
        <dgm:presLayoutVars>
          <dgm:bulletEnabled val="1"/>
        </dgm:presLayoutVars>
      </dgm:prSet>
      <dgm:spPr/>
    </dgm:pt>
    <dgm:pt modelId="{7569E551-1242-4EEB-BB00-5346E6FD405B}" type="pres">
      <dgm:prSet presAssocID="{E57044B2-CC9F-402D-864A-9F11321D81EA}" presName="sibTrans" presStyleLbl="sibTrans2D1" presStyleIdx="1" presStyleCnt="2"/>
      <dgm:spPr/>
    </dgm:pt>
    <dgm:pt modelId="{640814AC-3D45-4823-AFC0-BC8728B25088}" type="pres">
      <dgm:prSet presAssocID="{E57044B2-CC9F-402D-864A-9F11321D81EA}" presName="connectorText" presStyleLbl="sibTrans2D1" presStyleIdx="1" presStyleCnt="2"/>
      <dgm:spPr/>
    </dgm:pt>
    <dgm:pt modelId="{D260A7FC-CC40-4CA3-ACD6-5383B47D82C9}" type="pres">
      <dgm:prSet presAssocID="{D45B9AE9-321A-4A71-87D6-451D6444AA47}" presName="node" presStyleLbl="node1" presStyleIdx="2" presStyleCnt="3">
        <dgm:presLayoutVars>
          <dgm:bulletEnabled val="1"/>
        </dgm:presLayoutVars>
      </dgm:prSet>
      <dgm:spPr/>
    </dgm:pt>
  </dgm:ptLst>
  <dgm:cxnLst>
    <dgm:cxn modelId="{E815880C-7B9D-473B-8085-99F2B9DCC476}" type="presOf" srcId="{E57044B2-CC9F-402D-864A-9F11321D81EA}" destId="{7569E551-1242-4EEB-BB00-5346E6FD405B}" srcOrd="0" destOrd="0" presId="urn:microsoft.com/office/officeart/2005/8/layout/process1"/>
    <dgm:cxn modelId="{1FEE6068-5DC4-43AA-B91C-82376C1C573C}" type="presOf" srcId="{093F8D86-2487-4031-AD35-C7F3F5604A50}" destId="{CBA759A0-92FE-49BE-B4FE-812DA906108F}" srcOrd="0" destOrd="0" presId="urn:microsoft.com/office/officeart/2005/8/layout/process1"/>
    <dgm:cxn modelId="{170AC06E-D5A0-4278-A928-54A9B0A4D017}" type="presOf" srcId="{E57044B2-CC9F-402D-864A-9F11321D81EA}" destId="{640814AC-3D45-4823-AFC0-BC8728B25088}" srcOrd="1" destOrd="0" presId="urn:microsoft.com/office/officeart/2005/8/layout/process1"/>
    <dgm:cxn modelId="{04C01E71-DBB4-4242-8715-458304425462}" type="presOf" srcId="{54B34EF1-D64F-4B5B-B7D9-966A7DD81EE9}" destId="{87CED809-4A99-4768-B611-AFFBBA408DBF}" srcOrd="0" destOrd="0" presId="urn:microsoft.com/office/officeart/2005/8/layout/process1"/>
    <dgm:cxn modelId="{98CF8C58-629B-46ED-91CE-0085AFE4EE09}" srcId="{54B34EF1-D64F-4B5B-B7D9-966A7DD81EE9}" destId="{D45B9AE9-321A-4A71-87D6-451D6444AA47}" srcOrd="2" destOrd="0" parTransId="{234FC041-6CF4-4469-9BFF-7E3D6A0F2B6B}" sibTransId="{48F93471-FC83-44D8-9DD5-18E43E05244C}"/>
    <dgm:cxn modelId="{16E7EC96-2D67-4692-8E67-096C8C1157C7}" srcId="{54B34EF1-D64F-4B5B-B7D9-966A7DD81EE9}" destId="{093F8D86-2487-4031-AD35-C7F3F5604A50}" srcOrd="0" destOrd="0" parTransId="{69068787-103C-48B8-AE36-601B6133F998}" sibTransId="{8ACD6CFE-10DB-4D24-BF3D-EB7714044FEE}"/>
    <dgm:cxn modelId="{6773ED9A-A33E-4273-8A90-70AA431D9CC5}" type="presOf" srcId="{B8EDF388-2D4A-440E-BA16-0DE00B6F9685}" destId="{8C8D15BD-33F7-482A-98F4-37D32D5F2F15}" srcOrd="0" destOrd="0" presId="urn:microsoft.com/office/officeart/2005/8/layout/process1"/>
    <dgm:cxn modelId="{8FE58ED5-2C12-4E51-8971-C3E90F33E916}" type="presOf" srcId="{8ACD6CFE-10DB-4D24-BF3D-EB7714044FEE}" destId="{41BD6339-CA06-41AE-B95A-9863C95B6769}" srcOrd="1" destOrd="0" presId="urn:microsoft.com/office/officeart/2005/8/layout/process1"/>
    <dgm:cxn modelId="{1DF846F0-89B1-480C-8BFB-4830244371D4}" type="presOf" srcId="{D45B9AE9-321A-4A71-87D6-451D6444AA47}" destId="{D260A7FC-CC40-4CA3-ACD6-5383B47D82C9}" srcOrd="0" destOrd="0" presId="urn:microsoft.com/office/officeart/2005/8/layout/process1"/>
    <dgm:cxn modelId="{64AFA1F0-1331-400D-806A-67C91DD9068D}" type="presOf" srcId="{8ACD6CFE-10DB-4D24-BF3D-EB7714044FEE}" destId="{BDCF961B-0736-458B-B772-19011FD60BF6}" srcOrd="0" destOrd="0" presId="urn:microsoft.com/office/officeart/2005/8/layout/process1"/>
    <dgm:cxn modelId="{AEC1CFFD-CC87-41FC-84FD-E99148977A13}" srcId="{54B34EF1-D64F-4B5B-B7D9-966A7DD81EE9}" destId="{B8EDF388-2D4A-440E-BA16-0DE00B6F9685}" srcOrd="1" destOrd="0" parTransId="{C88D1AB8-553D-4218-9D46-88B0990F08A3}" sibTransId="{E57044B2-CC9F-402D-864A-9F11321D81EA}"/>
    <dgm:cxn modelId="{439404B0-ADDE-45DA-B73E-900DEDD141AD}" type="presParOf" srcId="{87CED809-4A99-4768-B611-AFFBBA408DBF}" destId="{CBA759A0-92FE-49BE-B4FE-812DA906108F}" srcOrd="0" destOrd="0" presId="urn:microsoft.com/office/officeart/2005/8/layout/process1"/>
    <dgm:cxn modelId="{A8428210-D8CB-433A-BBB9-C657B766D72B}" type="presParOf" srcId="{87CED809-4A99-4768-B611-AFFBBA408DBF}" destId="{BDCF961B-0736-458B-B772-19011FD60BF6}" srcOrd="1" destOrd="0" presId="urn:microsoft.com/office/officeart/2005/8/layout/process1"/>
    <dgm:cxn modelId="{B95787D1-FCB5-4A23-BD07-D25687CF15A0}" type="presParOf" srcId="{BDCF961B-0736-458B-B772-19011FD60BF6}" destId="{41BD6339-CA06-41AE-B95A-9863C95B6769}" srcOrd="0" destOrd="0" presId="urn:microsoft.com/office/officeart/2005/8/layout/process1"/>
    <dgm:cxn modelId="{88883DB6-8643-4299-B40D-8A668AA348C9}" type="presParOf" srcId="{87CED809-4A99-4768-B611-AFFBBA408DBF}" destId="{8C8D15BD-33F7-482A-98F4-37D32D5F2F15}" srcOrd="2" destOrd="0" presId="urn:microsoft.com/office/officeart/2005/8/layout/process1"/>
    <dgm:cxn modelId="{8548E79E-0E86-4573-B719-CC6037981D13}" type="presParOf" srcId="{87CED809-4A99-4768-B611-AFFBBA408DBF}" destId="{7569E551-1242-4EEB-BB00-5346E6FD405B}" srcOrd="3" destOrd="0" presId="urn:microsoft.com/office/officeart/2005/8/layout/process1"/>
    <dgm:cxn modelId="{1B0CD320-5C2E-418C-A2FF-5685415099AA}" type="presParOf" srcId="{7569E551-1242-4EEB-BB00-5346E6FD405B}" destId="{640814AC-3D45-4823-AFC0-BC8728B25088}" srcOrd="0" destOrd="0" presId="urn:microsoft.com/office/officeart/2005/8/layout/process1"/>
    <dgm:cxn modelId="{C1D6C82C-4E36-4EE7-ADFD-4C7411333861}" type="presParOf" srcId="{87CED809-4A99-4768-B611-AFFBBA408DBF}" destId="{D260A7FC-CC40-4CA3-ACD6-5383B47D82C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1952B1-1F2D-4B17-A22A-84A3A1A7873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9942734-A158-4FF8-AB5F-930D01DBDF3E}">
      <dgm:prSet/>
      <dgm:spPr/>
      <dgm:t>
        <a:bodyPr/>
        <a:lstStyle/>
        <a:p>
          <a:pPr>
            <a:lnSpc>
              <a:spcPct val="100000"/>
            </a:lnSpc>
          </a:pPr>
          <a:r>
            <a:rPr lang="en-US" b="1" dirty="0">
              <a:highlight>
                <a:srgbClr val="FFFF00"/>
              </a:highlight>
            </a:rPr>
            <a:t>PUBLIC DEBATE </a:t>
          </a:r>
          <a:r>
            <a:rPr lang="en-US" b="1" dirty="0"/>
            <a:t>ABOUT WHETHER TRUMP IS ATTEMPTING TO ESTABLISH A DICATORSHIP &amp; WHETHER SUCH AN ATTEMPT IS ACCOMODATED BY OUR CONSTITUTIONAL SYSTEM</a:t>
          </a:r>
          <a:endParaRPr lang="en-US" dirty="0"/>
        </a:p>
      </dgm:t>
    </dgm:pt>
    <dgm:pt modelId="{1F5141BC-E4C8-4B0B-8D2F-75D52DA6B272}" type="parTrans" cxnId="{8E147EBC-B8A3-4E0E-81CA-5DB130749855}">
      <dgm:prSet/>
      <dgm:spPr/>
      <dgm:t>
        <a:bodyPr/>
        <a:lstStyle/>
        <a:p>
          <a:endParaRPr lang="en-US"/>
        </a:p>
      </dgm:t>
    </dgm:pt>
    <dgm:pt modelId="{C6365972-1F0B-4C5F-BC2C-705CBE90BF64}" type="sibTrans" cxnId="{8E147EBC-B8A3-4E0E-81CA-5DB130749855}">
      <dgm:prSet/>
      <dgm:spPr/>
      <dgm:t>
        <a:bodyPr/>
        <a:lstStyle/>
        <a:p>
          <a:endParaRPr lang="en-US"/>
        </a:p>
      </dgm:t>
    </dgm:pt>
    <dgm:pt modelId="{18DA5CAA-7720-4EA2-97E7-C066F75FBF8E}">
      <dgm:prSet/>
      <dgm:spPr/>
      <dgm:t>
        <a:bodyPr/>
        <a:lstStyle/>
        <a:p>
          <a:pPr>
            <a:lnSpc>
              <a:spcPct val="100000"/>
            </a:lnSpc>
          </a:pPr>
          <a:r>
            <a:rPr lang="en-US" b="1" dirty="0">
              <a:highlight>
                <a:srgbClr val="FFFF00"/>
              </a:highlight>
            </a:rPr>
            <a:t>PUBLIC HEARINGS </a:t>
          </a:r>
          <a:r>
            <a:rPr lang="en-US" b="1" dirty="0"/>
            <a:t>TO ADDRESS ISSUES WITH TESTIMONY FROM EXPERTS IN CONSTITUTIONAL LAW, POLITICAL PHILOSOPHY,  U.S. POLITICAL HISTORY, &amp; FROM THE PUBLIC</a:t>
          </a:r>
          <a:endParaRPr lang="en-US" dirty="0"/>
        </a:p>
      </dgm:t>
    </dgm:pt>
    <dgm:pt modelId="{4D0A5C85-D47D-479C-92B3-3FB5E3D0F8B0}" type="parTrans" cxnId="{39476655-DC4E-4F51-B429-9911C9A769C8}">
      <dgm:prSet/>
      <dgm:spPr/>
      <dgm:t>
        <a:bodyPr/>
        <a:lstStyle/>
        <a:p>
          <a:endParaRPr lang="en-US"/>
        </a:p>
      </dgm:t>
    </dgm:pt>
    <dgm:pt modelId="{87C37737-5EB3-4AE9-8EEC-9DD17D518838}" type="sibTrans" cxnId="{39476655-DC4E-4F51-B429-9911C9A769C8}">
      <dgm:prSet/>
      <dgm:spPr/>
      <dgm:t>
        <a:bodyPr/>
        <a:lstStyle/>
        <a:p>
          <a:endParaRPr lang="en-US"/>
        </a:p>
      </dgm:t>
    </dgm:pt>
    <dgm:pt modelId="{5D6E2E6C-2CC8-47E1-BD88-496746B32083}">
      <dgm:prSet/>
      <dgm:spPr/>
      <dgm:t>
        <a:bodyPr/>
        <a:lstStyle/>
        <a:p>
          <a:pPr>
            <a:lnSpc>
              <a:spcPct val="100000"/>
            </a:lnSpc>
          </a:pPr>
          <a:r>
            <a:rPr lang="en-US" b="1" dirty="0"/>
            <a:t>FORCE THE KING COUNTY COUNCIL TO MAKE </a:t>
          </a:r>
          <a:r>
            <a:rPr lang="en-US" b="1" dirty="0">
              <a:highlight>
                <a:srgbClr val="FFFF00"/>
              </a:highlight>
            </a:rPr>
            <a:t>LEGISLATIVE FINDINGS</a:t>
          </a:r>
          <a:endParaRPr lang="en-US" dirty="0">
            <a:highlight>
              <a:srgbClr val="FFFF00"/>
            </a:highlight>
          </a:endParaRPr>
        </a:p>
      </dgm:t>
    </dgm:pt>
    <dgm:pt modelId="{B5F28070-810A-42A6-9300-F1FB718CDAC0}" type="parTrans" cxnId="{6F77D10A-6B2F-42FA-AE8D-51E14C3DA45B}">
      <dgm:prSet/>
      <dgm:spPr/>
      <dgm:t>
        <a:bodyPr/>
        <a:lstStyle/>
        <a:p>
          <a:endParaRPr lang="en-US"/>
        </a:p>
      </dgm:t>
    </dgm:pt>
    <dgm:pt modelId="{4203F11A-9036-47EC-969E-74CBA1C3C564}" type="sibTrans" cxnId="{6F77D10A-6B2F-42FA-AE8D-51E14C3DA45B}">
      <dgm:prSet/>
      <dgm:spPr/>
      <dgm:t>
        <a:bodyPr/>
        <a:lstStyle/>
        <a:p>
          <a:endParaRPr lang="en-US"/>
        </a:p>
      </dgm:t>
    </dgm:pt>
    <dgm:pt modelId="{45C8DB9E-1211-4A94-BB79-2F48ED0721A1}" type="pres">
      <dgm:prSet presAssocID="{DE1952B1-1F2D-4B17-A22A-84A3A1A78735}" presName="root" presStyleCnt="0">
        <dgm:presLayoutVars>
          <dgm:dir/>
          <dgm:resizeHandles val="exact"/>
        </dgm:presLayoutVars>
      </dgm:prSet>
      <dgm:spPr/>
    </dgm:pt>
    <dgm:pt modelId="{C57EC24D-106E-4A90-9751-F2945E3B52F5}" type="pres">
      <dgm:prSet presAssocID="{99942734-A158-4FF8-AB5F-930D01DBDF3E}" presName="compNode" presStyleCnt="0"/>
      <dgm:spPr/>
    </dgm:pt>
    <dgm:pt modelId="{D7ECEA67-1774-4C6D-B1D6-D0DF3FFDE9FC}" type="pres">
      <dgm:prSet presAssocID="{99942734-A158-4FF8-AB5F-930D01DBDF3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avel"/>
        </a:ext>
      </dgm:extLst>
    </dgm:pt>
    <dgm:pt modelId="{73406D0D-7822-4312-AE31-F4FB6DCF8767}" type="pres">
      <dgm:prSet presAssocID="{99942734-A158-4FF8-AB5F-930D01DBDF3E}" presName="spaceRect" presStyleCnt="0"/>
      <dgm:spPr/>
    </dgm:pt>
    <dgm:pt modelId="{EC6156BC-E28D-4F85-8B75-152BF24BAC41}" type="pres">
      <dgm:prSet presAssocID="{99942734-A158-4FF8-AB5F-930D01DBDF3E}" presName="textRect" presStyleLbl="revTx" presStyleIdx="0" presStyleCnt="3">
        <dgm:presLayoutVars>
          <dgm:chMax val="1"/>
          <dgm:chPref val="1"/>
        </dgm:presLayoutVars>
      </dgm:prSet>
      <dgm:spPr/>
    </dgm:pt>
    <dgm:pt modelId="{1B4F11D4-4AE7-4D93-9CCA-0E323EFF0C87}" type="pres">
      <dgm:prSet presAssocID="{C6365972-1F0B-4C5F-BC2C-705CBE90BF64}" presName="sibTrans" presStyleCnt="0"/>
      <dgm:spPr/>
    </dgm:pt>
    <dgm:pt modelId="{BD19ED84-0B6C-477D-98D1-9DCD18BF7965}" type="pres">
      <dgm:prSet presAssocID="{18DA5CAA-7720-4EA2-97E7-C066F75FBF8E}" presName="compNode" presStyleCnt="0"/>
      <dgm:spPr/>
    </dgm:pt>
    <dgm:pt modelId="{C9B67E16-E349-434A-8763-02D54970AB08}" type="pres">
      <dgm:prSet presAssocID="{18DA5CAA-7720-4EA2-97E7-C066F75FBF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Lecturer"/>
        </a:ext>
      </dgm:extLst>
    </dgm:pt>
    <dgm:pt modelId="{1D379158-68BE-4726-9405-AB760D9CA8B1}" type="pres">
      <dgm:prSet presAssocID="{18DA5CAA-7720-4EA2-97E7-C066F75FBF8E}" presName="spaceRect" presStyleCnt="0"/>
      <dgm:spPr/>
    </dgm:pt>
    <dgm:pt modelId="{F55C3E4E-E1C4-4A09-90DA-B32E0AD05D50}" type="pres">
      <dgm:prSet presAssocID="{18DA5CAA-7720-4EA2-97E7-C066F75FBF8E}" presName="textRect" presStyleLbl="revTx" presStyleIdx="1" presStyleCnt="3">
        <dgm:presLayoutVars>
          <dgm:chMax val="1"/>
          <dgm:chPref val="1"/>
        </dgm:presLayoutVars>
      </dgm:prSet>
      <dgm:spPr/>
    </dgm:pt>
    <dgm:pt modelId="{65FF7F31-0FF9-4B90-875D-565D508E6932}" type="pres">
      <dgm:prSet presAssocID="{87C37737-5EB3-4AE9-8EEC-9DD17D518838}" presName="sibTrans" presStyleCnt="0"/>
      <dgm:spPr/>
    </dgm:pt>
    <dgm:pt modelId="{A9110930-90FF-4BFE-829F-92DD14965825}" type="pres">
      <dgm:prSet presAssocID="{5D6E2E6C-2CC8-47E1-BD88-496746B32083}" presName="compNode" presStyleCnt="0"/>
      <dgm:spPr/>
    </dgm:pt>
    <dgm:pt modelId="{D5ECDFA4-7DE0-4000-BD9D-81E4D36C24E3}" type="pres">
      <dgm:prSet presAssocID="{5D6E2E6C-2CC8-47E1-BD88-496746B32083}" presName="iconRect" presStyleLbl="node1" presStyleIdx="2" presStyleCnt="3" custScaleX="67035" custScaleY="10373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rown"/>
        </a:ext>
      </dgm:extLst>
    </dgm:pt>
    <dgm:pt modelId="{4F30050F-905F-4B4F-B9F1-2CEEB363F817}" type="pres">
      <dgm:prSet presAssocID="{5D6E2E6C-2CC8-47E1-BD88-496746B32083}" presName="spaceRect" presStyleCnt="0"/>
      <dgm:spPr/>
    </dgm:pt>
    <dgm:pt modelId="{EF2BEA5B-1721-43C0-BF82-4CE323663216}" type="pres">
      <dgm:prSet presAssocID="{5D6E2E6C-2CC8-47E1-BD88-496746B32083}" presName="textRect" presStyleLbl="revTx" presStyleIdx="2" presStyleCnt="3">
        <dgm:presLayoutVars>
          <dgm:chMax val="1"/>
          <dgm:chPref val="1"/>
        </dgm:presLayoutVars>
      </dgm:prSet>
      <dgm:spPr/>
    </dgm:pt>
  </dgm:ptLst>
  <dgm:cxnLst>
    <dgm:cxn modelId="{6F77D10A-6B2F-42FA-AE8D-51E14C3DA45B}" srcId="{DE1952B1-1F2D-4B17-A22A-84A3A1A78735}" destId="{5D6E2E6C-2CC8-47E1-BD88-496746B32083}" srcOrd="2" destOrd="0" parTransId="{B5F28070-810A-42A6-9300-F1FB718CDAC0}" sibTransId="{4203F11A-9036-47EC-969E-74CBA1C3C564}"/>
    <dgm:cxn modelId="{3D77C00E-22C2-4F6B-B85F-86648DC0EC33}" type="presOf" srcId="{5D6E2E6C-2CC8-47E1-BD88-496746B32083}" destId="{EF2BEA5B-1721-43C0-BF82-4CE323663216}" srcOrd="0" destOrd="0" presId="urn:microsoft.com/office/officeart/2018/2/layout/IconLabelList"/>
    <dgm:cxn modelId="{471F4160-48F9-4C1D-BED4-FBACA70C5CA3}" type="presOf" srcId="{18DA5CAA-7720-4EA2-97E7-C066F75FBF8E}" destId="{F55C3E4E-E1C4-4A09-90DA-B32E0AD05D50}" srcOrd="0" destOrd="0" presId="urn:microsoft.com/office/officeart/2018/2/layout/IconLabelList"/>
    <dgm:cxn modelId="{39476655-DC4E-4F51-B429-9911C9A769C8}" srcId="{DE1952B1-1F2D-4B17-A22A-84A3A1A78735}" destId="{18DA5CAA-7720-4EA2-97E7-C066F75FBF8E}" srcOrd="1" destOrd="0" parTransId="{4D0A5C85-D47D-479C-92B3-3FB5E3D0F8B0}" sibTransId="{87C37737-5EB3-4AE9-8EEC-9DD17D518838}"/>
    <dgm:cxn modelId="{D3813A81-B86C-46BC-9233-20FADE9DE08B}" type="presOf" srcId="{DE1952B1-1F2D-4B17-A22A-84A3A1A78735}" destId="{45C8DB9E-1211-4A94-BB79-2F48ED0721A1}" srcOrd="0" destOrd="0" presId="urn:microsoft.com/office/officeart/2018/2/layout/IconLabelList"/>
    <dgm:cxn modelId="{BB9C6E88-2E0A-4913-B0CD-B457F61EEECA}" type="presOf" srcId="{99942734-A158-4FF8-AB5F-930D01DBDF3E}" destId="{EC6156BC-E28D-4F85-8B75-152BF24BAC41}" srcOrd="0" destOrd="0" presId="urn:microsoft.com/office/officeart/2018/2/layout/IconLabelList"/>
    <dgm:cxn modelId="{8E147EBC-B8A3-4E0E-81CA-5DB130749855}" srcId="{DE1952B1-1F2D-4B17-A22A-84A3A1A78735}" destId="{99942734-A158-4FF8-AB5F-930D01DBDF3E}" srcOrd="0" destOrd="0" parTransId="{1F5141BC-E4C8-4B0B-8D2F-75D52DA6B272}" sibTransId="{C6365972-1F0B-4C5F-BC2C-705CBE90BF64}"/>
    <dgm:cxn modelId="{E8C26E93-87E5-4E06-B156-444BF6D44D7C}" type="presParOf" srcId="{45C8DB9E-1211-4A94-BB79-2F48ED0721A1}" destId="{C57EC24D-106E-4A90-9751-F2945E3B52F5}" srcOrd="0" destOrd="0" presId="urn:microsoft.com/office/officeart/2018/2/layout/IconLabelList"/>
    <dgm:cxn modelId="{3377FF9B-814A-491B-8616-38CD23000B13}" type="presParOf" srcId="{C57EC24D-106E-4A90-9751-F2945E3B52F5}" destId="{D7ECEA67-1774-4C6D-B1D6-D0DF3FFDE9FC}" srcOrd="0" destOrd="0" presId="urn:microsoft.com/office/officeart/2018/2/layout/IconLabelList"/>
    <dgm:cxn modelId="{399CEB4F-D96A-42FB-89C7-193D78253349}" type="presParOf" srcId="{C57EC24D-106E-4A90-9751-F2945E3B52F5}" destId="{73406D0D-7822-4312-AE31-F4FB6DCF8767}" srcOrd="1" destOrd="0" presId="urn:microsoft.com/office/officeart/2018/2/layout/IconLabelList"/>
    <dgm:cxn modelId="{C2C40845-9A4F-44A9-AF03-9D136130D979}" type="presParOf" srcId="{C57EC24D-106E-4A90-9751-F2945E3B52F5}" destId="{EC6156BC-E28D-4F85-8B75-152BF24BAC41}" srcOrd="2" destOrd="0" presId="urn:microsoft.com/office/officeart/2018/2/layout/IconLabelList"/>
    <dgm:cxn modelId="{BD3E3792-2237-48B2-AAA4-5D88CAE117D8}" type="presParOf" srcId="{45C8DB9E-1211-4A94-BB79-2F48ED0721A1}" destId="{1B4F11D4-4AE7-4D93-9CCA-0E323EFF0C87}" srcOrd="1" destOrd="0" presId="urn:microsoft.com/office/officeart/2018/2/layout/IconLabelList"/>
    <dgm:cxn modelId="{9A699AA8-55B1-4CF3-A4F0-504B39D74360}" type="presParOf" srcId="{45C8DB9E-1211-4A94-BB79-2F48ED0721A1}" destId="{BD19ED84-0B6C-477D-98D1-9DCD18BF7965}" srcOrd="2" destOrd="0" presId="urn:microsoft.com/office/officeart/2018/2/layout/IconLabelList"/>
    <dgm:cxn modelId="{1CC372E0-35C6-4C70-AF51-E8A28881AC4D}" type="presParOf" srcId="{BD19ED84-0B6C-477D-98D1-9DCD18BF7965}" destId="{C9B67E16-E349-434A-8763-02D54970AB08}" srcOrd="0" destOrd="0" presId="urn:microsoft.com/office/officeart/2018/2/layout/IconLabelList"/>
    <dgm:cxn modelId="{AD1D70FC-A207-4933-9871-26ED1A5D2490}" type="presParOf" srcId="{BD19ED84-0B6C-477D-98D1-9DCD18BF7965}" destId="{1D379158-68BE-4726-9405-AB760D9CA8B1}" srcOrd="1" destOrd="0" presId="urn:microsoft.com/office/officeart/2018/2/layout/IconLabelList"/>
    <dgm:cxn modelId="{4DE4DC6A-1A01-4BD0-B795-CB9291B8DB58}" type="presParOf" srcId="{BD19ED84-0B6C-477D-98D1-9DCD18BF7965}" destId="{F55C3E4E-E1C4-4A09-90DA-B32E0AD05D50}" srcOrd="2" destOrd="0" presId="urn:microsoft.com/office/officeart/2018/2/layout/IconLabelList"/>
    <dgm:cxn modelId="{CC8E843F-5EFF-4236-8E05-1FD1EFA5609C}" type="presParOf" srcId="{45C8DB9E-1211-4A94-BB79-2F48ED0721A1}" destId="{65FF7F31-0FF9-4B90-875D-565D508E6932}" srcOrd="3" destOrd="0" presId="urn:microsoft.com/office/officeart/2018/2/layout/IconLabelList"/>
    <dgm:cxn modelId="{ED6F1E4B-D11F-4F26-A919-3BC8697C1531}" type="presParOf" srcId="{45C8DB9E-1211-4A94-BB79-2F48ED0721A1}" destId="{A9110930-90FF-4BFE-829F-92DD14965825}" srcOrd="4" destOrd="0" presId="urn:microsoft.com/office/officeart/2018/2/layout/IconLabelList"/>
    <dgm:cxn modelId="{5B0BB4C1-E865-4A83-A349-3F9FA9D5782F}" type="presParOf" srcId="{A9110930-90FF-4BFE-829F-92DD14965825}" destId="{D5ECDFA4-7DE0-4000-BD9D-81E4D36C24E3}" srcOrd="0" destOrd="0" presId="urn:microsoft.com/office/officeart/2018/2/layout/IconLabelList"/>
    <dgm:cxn modelId="{CDCCD7F6-0BD3-443E-A9E3-96CB05B7395B}" type="presParOf" srcId="{A9110930-90FF-4BFE-829F-92DD14965825}" destId="{4F30050F-905F-4B4F-B9F1-2CEEB363F817}" srcOrd="1" destOrd="0" presId="urn:microsoft.com/office/officeart/2018/2/layout/IconLabelList"/>
    <dgm:cxn modelId="{8D800895-887F-4A7B-9267-6691DB0B39E0}" type="presParOf" srcId="{A9110930-90FF-4BFE-829F-92DD14965825}" destId="{EF2BEA5B-1721-43C0-BF82-4CE323663216}" srcOrd="2" destOrd="0" presId="urn:microsoft.com/office/officeart/2018/2/layout/IconLabelList"/>
  </dgm:cxnLst>
  <dgm:bg>
    <a:gradFill>
      <a:gsLst>
        <a:gs pos="22000">
          <a:schemeClr val="accent6">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33784-552A-46AC-BEB8-0DE64485E686}">
      <dsp:nvSpPr>
        <dsp:cNvPr id="0" name=""/>
        <dsp:cNvSpPr/>
      </dsp:nvSpPr>
      <dsp:spPr>
        <a:xfrm>
          <a:off x="0" y="153881"/>
          <a:ext cx="6581776" cy="217663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TYRANT</a:t>
          </a:r>
          <a:r>
            <a:rPr lang="en-US" sz="2200" kern="1200" dirty="0"/>
            <a:t> = A CRUEL AND OPPRESSIVE LEADER</a:t>
          </a:r>
        </a:p>
      </dsp:txBody>
      <dsp:txXfrm>
        <a:off x="106255" y="260136"/>
        <a:ext cx="6369266" cy="1964128"/>
      </dsp:txXfrm>
    </dsp:sp>
    <dsp:sp modelId="{9F51EAEF-9269-4299-B179-A3CE5AD29F52}">
      <dsp:nvSpPr>
        <dsp:cNvPr id="0" name=""/>
        <dsp:cNvSpPr/>
      </dsp:nvSpPr>
      <dsp:spPr>
        <a:xfrm>
          <a:off x="0" y="2393880"/>
          <a:ext cx="6581776" cy="2176638"/>
        </a:xfrm>
        <a:prstGeom prst="roundRect">
          <a:avLst/>
        </a:prstGeom>
        <a:solidFill>
          <a:schemeClr val="accent5">
            <a:hueOff val="19008940"/>
            <a:satOff val="-26660"/>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DICTATOR</a:t>
          </a:r>
          <a:r>
            <a:rPr lang="en-US" sz="2200" kern="1200" dirty="0"/>
            <a:t> = A PERSON WHO BEHAVES IN AN AUTOCRATIC WAY BASED ON THE PRINCIPLE: “THIS IS THE WAY WE ARE GOING TO DO IT”;  (BRITTANICA) A SINGLE PERSON WHO POSSESSES OR SEEKS TO POSSES ABSOLUTE POLITICAL POWER </a:t>
          </a:r>
        </a:p>
      </dsp:txBody>
      <dsp:txXfrm>
        <a:off x="106255" y="2500135"/>
        <a:ext cx="6369266" cy="19641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759A0-92FE-49BE-B4FE-812DA906108F}">
      <dsp:nvSpPr>
        <dsp:cNvPr id="0" name=""/>
        <dsp:cNvSpPr/>
      </dsp:nvSpPr>
      <dsp:spPr>
        <a:xfrm>
          <a:off x="9342" y="109373"/>
          <a:ext cx="2792424" cy="36388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AGREE OR DISAGREE</a:t>
          </a:r>
          <a:r>
            <a:rPr lang="en-US" sz="1800" kern="1200" dirty="0"/>
            <a:t>: TRUMP IS FAITHFULLY EXECUTING THE OFFICE OF PRESIDENT AND IS PROPERLY CARRYING OUT HIS PRESIDENTIAL DUTIES IN COMPLIANCE WITH THE CONSTITUTION OF THE UNITED STATES?</a:t>
          </a:r>
        </a:p>
      </dsp:txBody>
      <dsp:txXfrm>
        <a:off x="91129" y="191160"/>
        <a:ext cx="2628850" cy="3475304"/>
      </dsp:txXfrm>
    </dsp:sp>
    <dsp:sp modelId="{BDCF961B-0736-458B-B772-19011FD60BF6}">
      <dsp:nvSpPr>
        <dsp:cNvPr id="0" name=""/>
        <dsp:cNvSpPr/>
      </dsp:nvSpPr>
      <dsp:spPr>
        <a:xfrm>
          <a:off x="3081010" y="1582552"/>
          <a:ext cx="591994" cy="6925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3081010" y="1721056"/>
        <a:ext cx="414396" cy="415513"/>
      </dsp:txXfrm>
    </dsp:sp>
    <dsp:sp modelId="{8C8D15BD-33F7-482A-98F4-37D32D5F2F15}">
      <dsp:nvSpPr>
        <dsp:cNvPr id="0" name=""/>
        <dsp:cNvSpPr/>
      </dsp:nvSpPr>
      <dsp:spPr>
        <a:xfrm>
          <a:off x="3918737" y="109373"/>
          <a:ext cx="2792424" cy="36388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AGREE OR DISAGREE</a:t>
          </a:r>
          <a:r>
            <a:rPr lang="en-US" sz="1800" kern="1200" dirty="0"/>
            <a:t>: TRUMP IS A TYRANT AND DICTATOR OR ATTEMPTING TO BECOME A TYRANT AND DICTATOR?</a:t>
          </a:r>
        </a:p>
      </dsp:txBody>
      <dsp:txXfrm>
        <a:off x="4000524" y="191160"/>
        <a:ext cx="2628850" cy="3475304"/>
      </dsp:txXfrm>
    </dsp:sp>
    <dsp:sp modelId="{7569E551-1242-4EEB-BB00-5346E6FD405B}">
      <dsp:nvSpPr>
        <dsp:cNvPr id="0" name=""/>
        <dsp:cNvSpPr/>
      </dsp:nvSpPr>
      <dsp:spPr>
        <a:xfrm>
          <a:off x="6990404" y="1582552"/>
          <a:ext cx="591994" cy="6925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990404" y="1721056"/>
        <a:ext cx="414396" cy="415513"/>
      </dsp:txXfrm>
    </dsp:sp>
    <dsp:sp modelId="{D260A7FC-CC40-4CA3-ACD6-5383B47D82C9}">
      <dsp:nvSpPr>
        <dsp:cNvPr id="0" name=""/>
        <dsp:cNvSpPr/>
      </dsp:nvSpPr>
      <dsp:spPr>
        <a:xfrm>
          <a:off x="7828132" y="109373"/>
          <a:ext cx="2792424" cy="36388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AGREE OR DISAGREE</a:t>
          </a:r>
          <a:r>
            <a:rPr lang="en-US" sz="1800" kern="1200" dirty="0"/>
            <a:t>: TRUMP IS ESTABLISHING OR ATTEMPTING TO ESTABLISH HIS PERSONAL DICTATORSHIP IN THE UNITED STATES?</a:t>
          </a:r>
        </a:p>
      </dsp:txBody>
      <dsp:txXfrm>
        <a:off x="7909919" y="191160"/>
        <a:ext cx="2628850" cy="3475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CEA67-1774-4C6D-B1D6-D0DF3FFDE9FC}">
      <dsp:nvSpPr>
        <dsp:cNvPr id="0" name=""/>
        <dsp:cNvSpPr/>
      </dsp:nvSpPr>
      <dsp:spPr>
        <a:xfrm>
          <a:off x="376075" y="1301631"/>
          <a:ext cx="611455" cy="6114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6156BC-E28D-4F85-8B75-152BF24BAC41}">
      <dsp:nvSpPr>
        <dsp:cNvPr id="0" name=""/>
        <dsp:cNvSpPr/>
      </dsp:nvSpPr>
      <dsp:spPr>
        <a:xfrm>
          <a:off x="2408" y="2242802"/>
          <a:ext cx="1358789" cy="1256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highlight>
                <a:srgbClr val="FFFF00"/>
              </a:highlight>
            </a:rPr>
            <a:t>PUBLIC DEBATE </a:t>
          </a:r>
          <a:r>
            <a:rPr lang="en-US" sz="1100" b="1" kern="1200" dirty="0"/>
            <a:t>ABOUT WHETHER TRUMP IS ATTEMPTING TO ESTABLISH A DICATORSHIP &amp; WHETHER SUCH AN ATTEMPT IS ACCOMODATED BY OUR CONSTITUTIONAL SYSTEM</a:t>
          </a:r>
          <a:endParaRPr lang="en-US" sz="1100" kern="1200" dirty="0"/>
        </a:p>
      </dsp:txBody>
      <dsp:txXfrm>
        <a:off x="2408" y="2242802"/>
        <a:ext cx="1358789" cy="1256879"/>
      </dsp:txXfrm>
    </dsp:sp>
    <dsp:sp modelId="{C9B67E16-E349-434A-8763-02D54970AB08}">
      <dsp:nvSpPr>
        <dsp:cNvPr id="0" name=""/>
        <dsp:cNvSpPr/>
      </dsp:nvSpPr>
      <dsp:spPr>
        <a:xfrm>
          <a:off x="1972652" y="1301631"/>
          <a:ext cx="611455" cy="6114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C3E4E-E1C4-4A09-90DA-B32E0AD05D50}">
      <dsp:nvSpPr>
        <dsp:cNvPr id="0" name=""/>
        <dsp:cNvSpPr/>
      </dsp:nvSpPr>
      <dsp:spPr>
        <a:xfrm>
          <a:off x="1598985" y="2242802"/>
          <a:ext cx="1358789" cy="1256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highlight>
                <a:srgbClr val="FFFF00"/>
              </a:highlight>
            </a:rPr>
            <a:t>PUBLIC HEARINGS </a:t>
          </a:r>
          <a:r>
            <a:rPr lang="en-US" sz="1100" b="1" kern="1200" dirty="0"/>
            <a:t>TO ADDRESS ISSUES WITH TESTIMONY FROM EXPERTS IN CONSTITUTIONAL LAW, POLITICAL PHILOSOPHY,  U.S. POLITICAL HISTORY, &amp; FROM THE PUBLIC</a:t>
          </a:r>
          <a:endParaRPr lang="en-US" sz="1100" kern="1200" dirty="0"/>
        </a:p>
      </dsp:txBody>
      <dsp:txXfrm>
        <a:off x="1598985" y="2242802"/>
        <a:ext cx="1358789" cy="1256879"/>
      </dsp:txXfrm>
    </dsp:sp>
    <dsp:sp modelId="{D5ECDFA4-7DE0-4000-BD9D-81E4D36C24E3}">
      <dsp:nvSpPr>
        <dsp:cNvPr id="0" name=""/>
        <dsp:cNvSpPr/>
      </dsp:nvSpPr>
      <dsp:spPr>
        <a:xfrm>
          <a:off x="3670012" y="1295923"/>
          <a:ext cx="409888" cy="6342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2BEA5B-1721-43C0-BF82-4CE323663216}">
      <dsp:nvSpPr>
        <dsp:cNvPr id="0" name=""/>
        <dsp:cNvSpPr/>
      </dsp:nvSpPr>
      <dsp:spPr>
        <a:xfrm>
          <a:off x="3195562" y="2248510"/>
          <a:ext cx="1358789" cy="1256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t>FORCE THE KING COUNTY COUNCIL TO MAKE </a:t>
          </a:r>
          <a:r>
            <a:rPr lang="en-US" sz="1100" b="1" kern="1200" dirty="0">
              <a:highlight>
                <a:srgbClr val="FFFF00"/>
              </a:highlight>
            </a:rPr>
            <a:t>LEGISLATIVE FINDINGS</a:t>
          </a:r>
          <a:endParaRPr lang="en-US" sz="1100" kern="1200" dirty="0">
            <a:highlight>
              <a:srgbClr val="FFFF00"/>
            </a:highlight>
          </a:endParaRPr>
        </a:p>
      </dsp:txBody>
      <dsp:txXfrm>
        <a:off x="3195562" y="2248510"/>
        <a:ext cx="1358789" cy="12568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01:53:31.6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0 381 0,'1929'-381'0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0T11:44:31.99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834 1,'-7'0,"-1"2,1-1,-1 1,1 0,0 0,0 1,0 0,0 1,1-1,-1 1,1 0,0 1,0 0,0 0,1 0,0 0,0 1,0 0,0 0,1 0,-4 9,-3 4,0 1,2 0,1 0,0 1,1 0,-4 26,1 23,7-45,-1 0,0 0,-13 34,-51 102,-120 203,100-203,73-131,-1-2,-2 0,0-1,-2 0,-1-2,-2 0,0-2,-33 27,18-22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11:45:28.88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42 0,'3894'-42'0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11:45:34.1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85 0,'3514'-85'0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0T11:45:49.1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0,'0'3,"0"0,1-1,0 1,-1 0,1-1,0 1,0-1,1 0,-1 1,0-1,1 0,0 0,-1 1,1-2,0 1,0 0,0 0,0 0,0-1,1 1,-1-1,5 2,7 4,0-1,27 8,-26-10,32 10,1-3,0-2,1-2,49 1,202-9,-120-2,-101 2,-18-1,0 3,121 18,-107-6,147 5,82-20,-106-1,-67 5,147-5,-15-35,44 32,-176-15,-34 4,369-25,-387 38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01:54:01.0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0,'3640'0'0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01:54:22.51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0 340 0,'3175'-340'0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01:54:30.8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0,'3301'0'0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11:43:16.4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0,'5436'46'0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11:44:05.45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 0,'5548'0'0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4-20T11:44:16.8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0 170 0,'5715'-170'0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0T11:44:24.5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543 0,'-1'6,"1"0,-1 0,0 0,0 0,-1 0,1 0,-1-1,-1 1,1 0,-1-1,-5 9,-4 2,-1-1,-18 18,21-22,-1 0,1 0,1 1,0 0,-9 17,-12 36,-37 69,-2-22,45-76,1 1,2 1,1 1,-27 78,-33 152,67-216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4-20T11:44:27.3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2,'10'-1,"0"1,0 0,0 0,0 1,0 1,0 0,0 0,-1 1,1 0,-1 0,0 1,0 0,0 1,0 0,-1 1,1-1,-2 1,14 14,6 3,44 30,-51-40,-1 0,0 2,-1 0,-1 1,24 29,123 184,-125-180,1-2,2-1,94 76,-67-72,-22-16,-1 2,77 79,-83-55,-35-50,1 1,0-2,1 1,0-1,9 10,5-1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5FE72-7B49-4583-8A48-368E4A473F5C}" type="datetimeFigureOut">
              <a:rPr lang="en-US" smtClean="0"/>
              <a:t>4/20/2025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0AE03-3129-4C22-A4CA-3E19D0D8A966}" type="slidenum">
              <a:rPr lang="en-US" smtClean="0"/>
              <a:t>‹#›</a:t>
            </a:fld>
            <a:endParaRPr lang="en-US" dirty="0"/>
          </a:p>
        </p:txBody>
      </p:sp>
    </p:spTree>
    <p:extLst>
      <p:ext uri="{BB962C8B-B14F-4D97-AF65-F5344CB8AC3E}">
        <p14:creationId xmlns:p14="http://schemas.microsoft.com/office/powerpoint/2010/main" val="93336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40AE03-3129-4C22-A4CA-3E19D0D8A966}" type="slidenum">
              <a:rPr lang="en-US" smtClean="0"/>
              <a:t>1</a:t>
            </a:fld>
            <a:endParaRPr lang="en-US" dirty="0"/>
          </a:p>
        </p:txBody>
      </p:sp>
    </p:spTree>
    <p:extLst>
      <p:ext uri="{BB962C8B-B14F-4D97-AF65-F5344CB8AC3E}">
        <p14:creationId xmlns:p14="http://schemas.microsoft.com/office/powerpoint/2010/main" val="901498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40AE03-3129-4C22-A4CA-3E19D0D8A966}" type="slidenum">
              <a:rPr lang="en-US" smtClean="0"/>
              <a:t>7</a:t>
            </a:fld>
            <a:endParaRPr lang="en-US" dirty="0"/>
          </a:p>
        </p:txBody>
      </p:sp>
    </p:spTree>
    <p:extLst>
      <p:ext uri="{BB962C8B-B14F-4D97-AF65-F5344CB8AC3E}">
        <p14:creationId xmlns:p14="http://schemas.microsoft.com/office/powerpoint/2010/main" val="72188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40AE03-3129-4C22-A4CA-3E19D0D8A966}" type="slidenum">
              <a:rPr lang="en-US" smtClean="0"/>
              <a:t>9</a:t>
            </a:fld>
            <a:endParaRPr lang="en-US" dirty="0"/>
          </a:p>
        </p:txBody>
      </p:sp>
    </p:spTree>
    <p:extLst>
      <p:ext uri="{BB962C8B-B14F-4D97-AF65-F5344CB8AC3E}">
        <p14:creationId xmlns:p14="http://schemas.microsoft.com/office/powerpoint/2010/main" val="3860552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4/20/2025</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8320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4/20/2025</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750907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4/20/2025</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379788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4/20/2025</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32671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4/20/2025</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07832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4/20/2025</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542350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4/20/2025</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02076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4/20/2025</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46663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4/20/2025</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1875288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4/20/2025</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97940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4/20/2025</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dirty="0"/>
          </a:p>
        </p:txBody>
      </p:sp>
    </p:spTree>
    <p:extLst>
      <p:ext uri="{BB962C8B-B14F-4D97-AF65-F5344CB8AC3E}">
        <p14:creationId xmlns:p14="http://schemas.microsoft.com/office/powerpoint/2010/main" val="262060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4/20/2025</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0007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6.xml"/><Relationship Id="rId18" Type="http://schemas.openxmlformats.org/officeDocument/2006/relationships/image" Target="../media/image20.png"/><Relationship Id="rId26" Type="http://schemas.openxmlformats.org/officeDocument/2006/relationships/image" Target="../media/image24.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7.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12.pn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customXml" Target="../ink/ink5.xml"/><Relationship Id="rId24" Type="http://schemas.openxmlformats.org/officeDocument/2006/relationships/image" Target="../media/image23.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5.png"/><Relationship Id="rId10" Type="http://schemas.openxmlformats.org/officeDocument/2006/relationships/image" Target="../media/image16.png"/><Relationship Id="rId19" Type="http://schemas.openxmlformats.org/officeDocument/2006/relationships/customXml" Target="../ink/ink9.xml"/><Relationship Id="rId4" Type="http://schemas.openxmlformats.org/officeDocument/2006/relationships/image" Target="../media/image13.png"/><Relationship Id="rId9" Type="http://schemas.openxmlformats.org/officeDocument/2006/relationships/customXml" Target="../ink/ink4.xml"/><Relationship Id="rId14" Type="http://schemas.openxmlformats.org/officeDocument/2006/relationships/image" Target="../media/image18.png"/><Relationship Id="rId22" Type="http://schemas.openxmlformats.org/officeDocument/2006/relationships/image" Target="../media/image22.png"/><Relationship Id="rId27" Type="http://schemas.openxmlformats.org/officeDocument/2006/relationships/customXml" Target="../ink/ink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ografiacortade.com/barack-obama/" TargetMode="External"/><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a table&#10;&#10;AI-generated content may be incorrect.">
            <a:extLst>
              <a:ext uri="{FF2B5EF4-FFF2-40B4-BE49-F238E27FC236}">
                <a16:creationId xmlns:a16="http://schemas.microsoft.com/office/drawing/2014/main" id="{2D92883E-C238-EC2B-1213-E7D99BD0A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0599"/>
            <a:ext cx="12192000" cy="6176801"/>
          </a:xfrm>
          <a:prstGeom prst="rect">
            <a:avLst/>
          </a:prstGeom>
        </p:spPr>
      </p:pic>
      <p:sp>
        <p:nvSpPr>
          <p:cNvPr id="5" name="TextBox 4">
            <a:extLst>
              <a:ext uri="{FF2B5EF4-FFF2-40B4-BE49-F238E27FC236}">
                <a16:creationId xmlns:a16="http://schemas.microsoft.com/office/drawing/2014/main" id="{0B61AF73-6C5B-DA38-2649-1281658EEF35}"/>
              </a:ext>
            </a:extLst>
          </p:cNvPr>
          <p:cNvSpPr txBox="1"/>
          <p:nvPr/>
        </p:nvSpPr>
        <p:spPr>
          <a:xfrm>
            <a:off x="5638800" y="563880"/>
            <a:ext cx="3200400" cy="369332"/>
          </a:xfrm>
          <a:prstGeom prst="rect">
            <a:avLst/>
          </a:prstGeom>
          <a:noFill/>
        </p:spPr>
        <p:txBody>
          <a:bodyPr wrap="square" rtlCol="0">
            <a:spAutoFit/>
          </a:bodyPr>
          <a:lstStyle/>
          <a:p>
            <a:r>
              <a:rPr lang="en-US" b="1" dirty="0"/>
              <a:t>www.socraticmethodists.org</a:t>
            </a:r>
          </a:p>
        </p:txBody>
      </p:sp>
    </p:spTree>
    <p:extLst>
      <p:ext uri="{BB962C8B-B14F-4D97-AF65-F5344CB8AC3E}">
        <p14:creationId xmlns:p14="http://schemas.microsoft.com/office/powerpoint/2010/main" val="193266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C8DC1D-8450-9A4D-A0CF-FD75A330BC80}"/>
              </a:ext>
            </a:extLst>
          </p:cNvPr>
          <p:cNvSpPr>
            <a:spLocks noGrp="1"/>
          </p:cNvSpPr>
          <p:nvPr>
            <p:ph type="title"/>
          </p:nvPr>
        </p:nvSpPr>
        <p:spPr>
          <a:xfrm>
            <a:off x="5248656" y="914400"/>
            <a:ext cx="6236208" cy="1307592"/>
          </a:xfrm>
        </p:spPr>
        <p:txBody>
          <a:bodyPr vert="horz" lIns="91440" tIns="45720" rIns="91440" bIns="45720" rtlCol="0" anchor="t">
            <a:normAutofit/>
          </a:bodyPr>
          <a:lstStyle/>
          <a:p>
            <a:r>
              <a:rPr lang="en-US" sz="4000" b="1" dirty="0"/>
              <a:t>LIZ CHENEY</a:t>
            </a:r>
          </a:p>
        </p:txBody>
      </p:sp>
      <p:pic>
        <p:nvPicPr>
          <p:cNvPr id="5" name="Picture Placeholder 4">
            <a:extLst>
              <a:ext uri="{FF2B5EF4-FFF2-40B4-BE49-F238E27FC236}">
                <a16:creationId xmlns:a16="http://schemas.microsoft.com/office/drawing/2014/main" id="{6E49D15D-0CA3-D788-BFA6-5D69975667B9}"/>
              </a:ext>
            </a:extLst>
          </p:cNvPr>
          <p:cNvPicPr>
            <a:picLocks noGrp="1" noChangeAspect="1"/>
          </p:cNvPicPr>
          <p:nvPr>
            <p:ph type="pic" idx="1"/>
          </p:nvPr>
        </p:nvPicPr>
        <p:blipFill>
          <a:blip r:embed="rId2"/>
          <a:srcRect l="6094" r="8907"/>
          <a:stretch/>
        </p:blipFill>
        <p:spPr>
          <a:xfrm>
            <a:off x="20" y="-1"/>
            <a:ext cx="4663420" cy="6858001"/>
          </a:xfrm>
          <a:prstGeom prst="rect">
            <a:avLst/>
          </a:prstGeom>
        </p:spPr>
      </p:pic>
      <p:cxnSp>
        <p:nvCxnSpPr>
          <p:cNvPr id="16" name="Straight Connector 15">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46871"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2A0BEDDE-4859-0DD0-54EF-8C0A8D96F277}"/>
              </a:ext>
            </a:extLst>
          </p:cNvPr>
          <p:cNvSpPr>
            <a:spLocks noGrp="1"/>
          </p:cNvSpPr>
          <p:nvPr>
            <p:ph type="body" sz="half" idx="2"/>
          </p:nvPr>
        </p:nvSpPr>
        <p:spPr>
          <a:xfrm>
            <a:off x="5248656" y="2221992"/>
            <a:ext cx="6236208" cy="3941064"/>
          </a:xfrm>
        </p:spPr>
        <p:txBody>
          <a:bodyPr vert="horz" lIns="91440" tIns="45720" rIns="91440" bIns="45720" rtlCol="0">
            <a:normAutofit/>
          </a:bodyPr>
          <a:lstStyle/>
          <a:p>
            <a:pPr indent="-228600">
              <a:buFont typeface="Arial" panose="020B0604020202020204" pitchFamily="34" charset="0"/>
              <a:buChar char="•"/>
            </a:pPr>
            <a:r>
              <a:rPr lang="en-US" b="1" i="0" dirty="0">
                <a:effectLst/>
              </a:rPr>
              <a:t>"</a:t>
            </a:r>
            <a:r>
              <a:rPr lang="en-US" b="1" i="0" dirty="0">
                <a:effectLst/>
                <a:highlight>
                  <a:srgbClr val="FFFF00"/>
                </a:highlight>
              </a:rPr>
              <a:t>This is how </a:t>
            </a:r>
            <a:r>
              <a:rPr lang="en-US" b="1" i="0" u="sng" dirty="0">
                <a:effectLst/>
                <a:highlight>
                  <a:srgbClr val="FFFF00"/>
                </a:highlight>
              </a:rPr>
              <a:t>dictators</a:t>
            </a:r>
            <a:r>
              <a:rPr lang="en-US" b="1" i="0" dirty="0">
                <a:effectLst/>
                <a:highlight>
                  <a:srgbClr val="FFFF00"/>
                </a:highlight>
              </a:rPr>
              <a:t> destroy free nations</a:t>
            </a:r>
            <a:r>
              <a:rPr lang="en-US" b="1" i="0" dirty="0">
                <a:effectLst/>
              </a:rPr>
              <a:t>. They threaten those who speak against them with death," </a:t>
            </a:r>
          </a:p>
          <a:p>
            <a:pPr indent="-228600">
              <a:buFont typeface="Arial" panose="020B0604020202020204" pitchFamily="34" charset="0"/>
              <a:buChar char="•"/>
            </a:pPr>
            <a:r>
              <a:rPr lang="en-US" b="1" i="0" dirty="0">
                <a:effectLst/>
              </a:rPr>
              <a:t>"We cannot entrust our country and our freedom to a petty, vindictive, </a:t>
            </a:r>
            <a:r>
              <a:rPr lang="en-US" b="1" i="0" u="sng" dirty="0">
                <a:effectLst/>
                <a:highlight>
                  <a:srgbClr val="FFFF00"/>
                </a:highlight>
              </a:rPr>
              <a:t>cruel, unstable man who wants to be a tyrant</a:t>
            </a:r>
            <a:r>
              <a:rPr lang="en-US" b="1" i="0" dirty="0">
                <a:effectLst/>
              </a:rPr>
              <a:t>.“</a:t>
            </a:r>
          </a:p>
          <a:p>
            <a:pPr indent="-228600">
              <a:buFont typeface="Arial" panose="020B0604020202020204" pitchFamily="34" charset="0"/>
              <a:buChar char="•"/>
            </a:pPr>
            <a:r>
              <a:rPr lang="en-US" b="1" dirty="0"/>
              <a:t>11/01/24. </a:t>
            </a:r>
            <a:r>
              <a:rPr lang="en-US" dirty="0"/>
              <a:t>Her response to Trump saying she should  be put in the line of fire . </a:t>
            </a:r>
            <a:r>
              <a:rPr lang="en-US" b="1" i="0" dirty="0">
                <a:effectLst/>
              </a:rPr>
              <a:t>Cheney post on X. </a:t>
            </a:r>
          </a:p>
          <a:p>
            <a:pPr indent="-228600">
              <a:buFont typeface="Arial" panose="020B0604020202020204" pitchFamily="34" charset="0"/>
              <a:buChar char="•"/>
            </a:pPr>
            <a:endParaRPr lang="en-US" b="1" dirty="0"/>
          </a:p>
        </p:txBody>
      </p:sp>
    </p:spTree>
    <p:extLst>
      <p:ext uri="{BB962C8B-B14F-4D97-AF65-F5344CB8AC3E}">
        <p14:creationId xmlns:p14="http://schemas.microsoft.com/office/powerpoint/2010/main" val="86474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73CDF9-C4E2-E371-A5DE-09E0973133A8}"/>
              </a:ext>
            </a:extLst>
          </p:cNvPr>
          <p:cNvSpPr>
            <a:spLocks noGrp="1"/>
          </p:cNvSpPr>
          <p:nvPr>
            <p:ph type="title"/>
          </p:nvPr>
        </p:nvSpPr>
        <p:spPr>
          <a:xfrm>
            <a:off x="704087" y="670559"/>
            <a:ext cx="10689336" cy="731521"/>
          </a:xfrm>
        </p:spPr>
        <p:txBody>
          <a:bodyPr>
            <a:noAutofit/>
          </a:bodyPr>
          <a:lstStyle/>
          <a:p>
            <a:pPr algn="ctr"/>
            <a:r>
              <a:rPr lang="en-US" sz="2400" b="1" dirty="0"/>
              <a:t>Former Top Trump Military Advisor &amp; his former white house chief of staff</a:t>
            </a:r>
          </a:p>
        </p:txBody>
      </p:sp>
      <p:sp>
        <p:nvSpPr>
          <p:cNvPr id="6" name="Text Placeholder 5">
            <a:extLst>
              <a:ext uri="{FF2B5EF4-FFF2-40B4-BE49-F238E27FC236}">
                <a16:creationId xmlns:a16="http://schemas.microsoft.com/office/drawing/2014/main" id="{C63669DD-4829-C93D-CF34-D17F37B898D3}"/>
              </a:ext>
            </a:extLst>
          </p:cNvPr>
          <p:cNvSpPr>
            <a:spLocks noGrp="1"/>
          </p:cNvSpPr>
          <p:nvPr>
            <p:ph type="body" idx="1"/>
          </p:nvPr>
        </p:nvSpPr>
        <p:spPr>
          <a:xfrm>
            <a:off x="704088" y="1727598"/>
            <a:ext cx="5212080" cy="1076562"/>
          </a:xfrm>
        </p:spPr>
        <p:txBody>
          <a:bodyPr>
            <a:noAutofit/>
          </a:bodyPr>
          <a:lstStyle/>
          <a:p>
            <a:r>
              <a:rPr lang="en-US" sz="1400" dirty="0">
                <a:highlight>
                  <a:srgbClr val="FFFF00"/>
                </a:highlight>
              </a:rPr>
              <a:t>GENERAL MARK MILLEY</a:t>
            </a:r>
            <a:r>
              <a:rPr lang="en-US" sz="1400" dirty="0"/>
              <a:t>: TRUMP’S FORMER CHAIRMAN OF THE JOINT CHIEFS OF STAFF:</a:t>
            </a:r>
          </a:p>
          <a:p>
            <a:r>
              <a:rPr lang="en-US" sz="1400" dirty="0"/>
              <a:t>“TRUMP IS THE MOST DANGEROUS PERSON IN THE COUNTRY AND IS FASCIST TO THE CORE”</a:t>
            </a:r>
          </a:p>
        </p:txBody>
      </p:sp>
      <p:sp>
        <p:nvSpPr>
          <p:cNvPr id="8" name="Text Placeholder 7">
            <a:extLst>
              <a:ext uri="{FF2B5EF4-FFF2-40B4-BE49-F238E27FC236}">
                <a16:creationId xmlns:a16="http://schemas.microsoft.com/office/drawing/2014/main" id="{9AE2ED68-CD61-5074-5A6D-B8B093AC13A2}"/>
              </a:ext>
            </a:extLst>
          </p:cNvPr>
          <p:cNvSpPr>
            <a:spLocks noGrp="1"/>
          </p:cNvSpPr>
          <p:nvPr>
            <p:ph type="body" sz="quarter" idx="3"/>
          </p:nvPr>
        </p:nvSpPr>
        <p:spPr>
          <a:xfrm>
            <a:off x="6181344" y="1402080"/>
            <a:ext cx="5212080" cy="1280160"/>
          </a:xfrm>
        </p:spPr>
        <p:txBody>
          <a:bodyPr>
            <a:noAutofit/>
          </a:bodyPr>
          <a:lstStyle/>
          <a:p>
            <a:endParaRPr lang="en-US" sz="1400" dirty="0">
              <a:highlight>
                <a:srgbClr val="FFFF00"/>
              </a:highlight>
            </a:endParaRPr>
          </a:p>
          <a:p>
            <a:endParaRPr lang="en-US" sz="1400" dirty="0">
              <a:highlight>
                <a:srgbClr val="FFFF00"/>
              </a:highlight>
            </a:endParaRPr>
          </a:p>
          <a:p>
            <a:r>
              <a:rPr lang="en-US" sz="1400" dirty="0">
                <a:highlight>
                  <a:srgbClr val="FFFF00"/>
                </a:highlight>
              </a:rPr>
              <a:t>GENERAL JOHN KELLY</a:t>
            </a:r>
            <a:r>
              <a:rPr lang="en-US" sz="1400" dirty="0"/>
              <a:t>: FORMER TRUMP WHITE HOUSE CHIEF OF STAFF: “TRUMP FITS INTO THE GENERAL DEFINiTION OF FASCIST”. </a:t>
            </a:r>
            <a:r>
              <a:rPr lang="en-US" sz="1600" i="0" dirty="0">
                <a:solidFill>
                  <a:srgbClr val="0C0C0C"/>
                </a:solidFill>
                <a:effectLst/>
                <a:latin typeface="cnn_sans_display"/>
              </a:rPr>
              <a:t>“</a:t>
            </a:r>
            <a:r>
              <a:rPr lang="en-US" sz="1400" dirty="0"/>
              <a:t>HE CERTAINLY </a:t>
            </a:r>
            <a:r>
              <a:rPr lang="en-US" sz="1400" u="sng" dirty="0">
                <a:highlight>
                  <a:srgbClr val="FFFF00"/>
                </a:highlight>
              </a:rPr>
              <a:t>PREFERS THE DICTATOR APPROACH TO GOVERNMENT</a:t>
            </a:r>
            <a:r>
              <a:rPr lang="en-US" sz="1600" i="0" u="sng" dirty="0">
                <a:solidFill>
                  <a:srgbClr val="0C0C0C"/>
                </a:solidFill>
                <a:effectLst/>
                <a:highlight>
                  <a:srgbClr val="FFFF00"/>
                </a:highlight>
                <a:latin typeface="cnn_sans_display"/>
              </a:rPr>
              <a:t>.”</a:t>
            </a:r>
            <a:endParaRPr lang="en-US" sz="1400" u="sng" dirty="0">
              <a:highlight>
                <a:srgbClr val="FFFF00"/>
              </a:highlight>
            </a:endParaRPr>
          </a:p>
        </p:txBody>
      </p:sp>
      <p:pic>
        <p:nvPicPr>
          <p:cNvPr id="1026" name="Picture 2" descr="General Mark A. Milley &gt; U.S. Department of Defense &gt; Biography">
            <a:extLst>
              <a:ext uri="{FF2B5EF4-FFF2-40B4-BE49-F238E27FC236}">
                <a16:creationId xmlns:a16="http://schemas.microsoft.com/office/drawing/2014/main" id="{6431C6C4-72EB-6141-2F21-736823AD78C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087" y="2804160"/>
            <a:ext cx="4014439" cy="31577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ite House Chief of Staff John Kelly pins Civil War on lack of compromise; sparks backlash ...">
            <a:extLst>
              <a:ext uri="{FF2B5EF4-FFF2-40B4-BE49-F238E27FC236}">
                <a16:creationId xmlns:a16="http://schemas.microsoft.com/office/drawing/2014/main" id="{223732CD-9672-A270-1B91-CD4CEB4BBA5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461760" y="2804160"/>
            <a:ext cx="4931728" cy="3157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9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AAD41-1890-C225-4003-5EF5F2AAA1FE}"/>
              </a:ext>
            </a:extLst>
          </p:cNvPr>
          <p:cNvSpPr>
            <a:spLocks noGrp="1"/>
          </p:cNvSpPr>
          <p:nvPr>
            <p:ph type="title"/>
          </p:nvPr>
        </p:nvSpPr>
        <p:spPr/>
        <p:txBody>
          <a:bodyPr/>
          <a:lstStyle/>
          <a:p>
            <a:pPr algn="ctr"/>
            <a:r>
              <a:rPr lang="en-US" dirty="0">
                <a:highlight>
                  <a:srgbClr val="FFFF00"/>
                </a:highlight>
              </a:rPr>
              <a:t>ACTION PLAN BEING PURSUED AT PRESENT</a:t>
            </a:r>
          </a:p>
        </p:txBody>
      </p:sp>
      <p:sp>
        <p:nvSpPr>
          <p:cNvPr id="3" name="Text Placeholder 2">
            <a:extLst>
              <a:ext uri="{FF2B5EF4-FFF2-40B4-BE49-F238E27FC236}">
                <a16:creationId xmlns:a16="http://schemas.microsoft.com/office/drawing/2014/main" id="{147AA975-0D4A-215B-DCF4-3C742EF3B4C1}"/>
              </a:ext>
            </a:extLst>
          </p:cNvPr>
          <p:cNvSpPr>
            <a:spLocks noGrp="1"/>
          </p:cNvSpPr>
          <p:nvPr>
            <p:ph type="body" idx="1"/>
          </p:nvPr>
        </p:nvSpPr>
        <p:spPr>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algn="ctr"/>
            <a:r>
              <a:rPr lang="en-US" dirty="0"/>
              <a:t> </a:t>
            </a:r>
            <a:r>
              <a:rPr lang="en-US" dirty="0">
                <a:latin typeface="Arial Black" panose="020B0A04020102020204" pitchFamily="34" charset="0"/>
              </a:rPr>
              <a:t>LOBBYING THE KING COUNTY COUNCIL TO INTRODUCE A PROPOSED RESOLUTION</a:t>
            </a:r>
          </a:p>
        </p:txBody>
      </p:sp>
      <p:sp>
        <p:nvSpPr>
          <p:cNvPr id="5" name="Text Placeholder 4">
            <a:extLst>
              <a:ext uri="{FF2B5EF4-FFF2-40B4-BE49-F238E27FC236}">
                <a16:creationId xmlns:a16="http://schemas.microsoft.com/office/drawing/2014/main" id="{EAADBBA3-5569-C323-A924-85B1A179471A}"/>
              </a:ext>
            </a:extLst>
          </p:cNvPr>
          <p:cNvSpPr>
            <a:spLocks noGrp="1"/>
          </p:cNvSpPr>
          <p:nvPr>
            <p:ph type="body" sz="quarter" idx="3"/>
          </p:nvPr>
        </p:nvSpPr>
        <p:spPr>
          <a:xfrm>
            <a:off x="6181344" y="1727598"/>
            <a:ext cx="5212080" cy="1046081"/>
          </a:xfrm>
          <a:gradFill>
            <a:gsLst>
              <a:gs pos="0">
                <a:schemeClr val="bg2">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algn="ctr"/>
            <a:r>
              <a:rPr lang="en-US" u="sng" dirty="0">
                <a:latin typeface="Arial Black" panose="020B0A04020102020204" pitchFamily="34" charset="0"/>
              </a:rPr>
              <a:t>GOAL</a:t>
            </a:r>
            <a:r>
              <a:rPr lang="en-US" dirty="0">
                <a:latin typeface="Arial Black" panose="020B0A04020102020204" pitchFamily="34" charset="0"/>
              </a:rPr>
              <a:t>: FOR COUNCIL TO HOLD INVESTIGATIVE HEARINGS &amp; PUBLIC DEBATE ON CERTAIN LEGISLATIVE QUESTIONS &amp;MAKE FINDINGS ON THOSE QUESTIONS</a:t>
            </a:r>
          </a:p>
        </p:txBody>
      </p:sp>
      <p:sp>
        <p:nvSpPr>
          <p:cNvPr id="6" name="Content Placeholder 5">
            <a:extLst>
              <a:ext uri="{FF2B5EF4-FFF2-40B4-BE49-F238E27FC236}">
                <a16:creationId xmlns:a16="http://schemas.microsoft.com/office/drawing/2014/main" id="{F9A409F7-EDCB-FA63-4DD3-BCF413B56E65}"/>
              </a:ext>
            </a:extLst>
          </p:cNvPr>
          <p:cNvSpPr>
            <a:spLocks noGrp="1"/>
          </p:cNvSpPr>
          <p:nvPr>
            <p:ph sz="quarter" idx="4"/>
          </p:nvPr>
        </p:nvSpPr>
        <p:spPr>
          <a:xfrm>
            <a:off x="6181344" y="2773679"/>
            <a:ext cx="5212080" cy="3757970"/>
          </a:xfrm>
          <a:solidFill>
            <a:schemeClr val="tx2">
              <a:lumMod val="25000"/>
              <a:lumOff val="75000"/>
            </a:schemeClr>
          </a:solidFill>
        </p:spPr>
        <p:txBody>
          <a:bodyPr>
            <a:normAutofit fontScale="85000" lnSpcReduction="10000"/>
          </a:bodyPr>
          <a:lstStyle/>
          <a:p>
            <a:r>
              <a:rPr lang="en-US" sz="1800" b="1" dirty="0">
                <a:highlight>
                  <a:srgbClr val="FFFF00"/>
                </a:highlight>
                <a:latin typeface="Arial Black" panose="020B0A04020102020204" pitchFamily="34" charset="0"/>
              </a:rPr>
              <a:t>Receive Testimony </a:t>
            </a:r>
            <a:r>
              <a:rPr lang="en-US" sz="1800" b="1" dirty="0">
                <a:latin typeface="Arial Black" panose="020B0A04020102020204" pitchFamily="34" charset="0"/>
              </a:rPr>
              <a:t>from academic experts in Constitutional Law; Political Philosophy &amp; Science; U.S. Political History; and interested members of the Public, </a:t>
            </a:r>
            <a:r>
              <a:rPr lang="en-US" sz="1800" b="1" dirty="0">
                <a:highlight>
                  <a:srgbClr val="FFFF00"/>
                </a:highlight>
                <a:latin typeface="Arial Black" panose="020B0A04020102020204" pitchFamily="34" charset="0"/>
              </a:rPr>
              <a:t>to determine</a:t>
            </a:r>
            <a:r>
              <a:rPr lang="en-US" sz="1800" b="1" dirty="0">
                <a:latin typeface="Arial Black" panose="020B0A04020102020204" pitchFamily="34" charset="0"/>
              </a:rPr>
              <a:t>:</a:t>
            </a:r>
          </a:p>
          <a:p>
            <a:r>
              <a:rPr lang="en-US" sz="1900" b="1" dirty="0"/>
              <a:t>1. Is Trump establishing or attempting to establish a dictatorship?</a:t>
            </a:r>
          </a:p>
          <a:p>
            <a:r>
              <a:rPr lang="en-US" sz="1900" b="1" dirty="0"/>
              <a:t>2. If so, does our Constitutional System accommodate the establishment of dictatorship?</a:t>
            </a:r>
          </a:p>
          <a:p>
            <a:r>
              <a:rPr lang="en-US" sz="1900" b="1" dirty="0"/>
              <a:t>3. If our Constitutional System does not accommodate the establishment of dictatorship, what actions, if any, should &amp; can the King County Council take in compliance with each member’s oath to uphold the Constitution of the United States</a:t>
            </a:r>
            <a:r>
              <a:rPr lang="en-US" sz="1800" b="1" dirty="0"/>
              <a:t>?</a:t>
            </a:r>
          </a:p>
          <a:p>
            <a:endParaRPr lang="en-US" dirty="0"/>
          </a:p>
        </p:txBody>
      </p:sp>
      <p:pic>
        <p:nvPicPr>
          <p:cNvPr id="1026" name="Picture 2" descr="Metropolitan King County Council - King County, Washington">
            <a:extLst>
              <a:ext uri="{FF2B5EF4-FFF2-40B4-BE49-F238E27FC236}">
                <a16:creationId xmlns:a16="http://schemas.microsoft.com/office/drawing/2014/main" id="{A351A82A-9C60-E3C2-2114-A1D16A99D3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4087" y="2384825"/>
            <a:ext cx="5212080" cy="338173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FC5DDCE-CC69-962D-5DFC-6BC4E7C5D7C7}"/>
              </a:ext>
            </a:extLst>
          </p:cNvPr>
          <p:cNvSpPr txBox="1"/>
          <p:nvPr/>
        </p:nvSpPr>
        <p:spPr>
          <a:xfrm>
            <a:off x="704086" y="5608319"/>
            <a:ext cx="5212081" cy="923330"/>
          </a:xfrm>
          <a:prstGeom prst="rect">
            <a:avLst/>
          </a:prstGeom>
          <a:solidFill>
            <a:srgbClr val="FFFF00"/>
          </a:solidFill>
        </p:spPr>
        <p:txBody>
          <a:bodyPr wrap="square" rtlCol="0">
            <a:spAutoFit/>
          </a:bodyPr>
          <a:lstStyle/>
          <a:p>
            <a:r>
              <a:rPr lang="en-US" b="1" dirty="0"/>
              <a:t>9 Members: 7 Democrats and 2 Republicans. They are elected representatives of the 2.26 million King County residents, including all Seattle’s.</a:t>
            </a:r>
          </a:p>
        </p:txBody>
      </p:sp>
    </p:spTree>
    <p:extLst>
      <p:ext uri="{BB962C8B-B14F-4D97-AF65-F5344CB8AC3E}">
        <p14:creationId xmlns:p14="http://schemas.microsoft.com/office/powerpoint/2010/main" val="2040841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7" name="Straight Connector 5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9" name="Rectangle 58">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50283BD-E13A-28C2-489E-6EFF4F53B9AE}"/>
              </a:ext>
            </a:extLst>
          </p:cNvPr>
          <p:cNvSpPr txBox="1"/>
          <p:nvPr/>
        </p:nvSpPr>
        <p:spPr>
          <a:xfrm>
            <a:off x="695325" y="2485103"/>
            <a:ext cx="8884104" cy="3269590"/>
          </a:xfrm>
          <a:prstGeom prst="rect">
            <a:avLst/>
          </a:prstGeom>
        </p:spPr>
        <p:txBody>
          <a:bodyPr vert="horz" lIns="91440" tIns="45720" rIns="91440" bIns="45720" rtlCol="0" anchor="b">
            <a:normAutofit/>
          </a:bodyPr>
          <a:lstStyle/>
          <a:p>
            <a:pPr>
              <a:spcBef>
                <a:spcPct val="0"/>
              </a:spcBef>
              <a:spcAft>
                <a:spcPts val="600"/>
              </a:spcAft>
            </a:pPr>
            <a:r>
              <a:rPr lang="en-US" sz="6600" b="1" cap="all" spc="30" dirty="0">
                <a:latin typeface="+mj-lt"/>
                <a:ea typeface="+mj-ea"/>
                <a:cs typeface="+mj-cs"/>
              </a:rPr>
              <a:t>WHY THE KING COUNTY COUNCIL</a:t>
            </a:r>
            <a:r>
              <a:rPr lang="en-US" sz="6600" cap="all" spc="30" dirty="0">
                <a:latin typeface="+mj-lt"/>
                <a:ea typeface="+mj-ea"/>
                <a:cs typeface="+mj-cs"/>
              </a:rPr>
              <a:t>?</a:t>
            </a:r>
          </a:p>
        </p:txBody>
      </p:sp>
      <p:cxnSp>
        <p:nvCxnSpPr>
          <p:cNvPr id="60" name="Straight Connector 59">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D91C2B-BDB9-49BE-9C44-E0CFE597AB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762140"/>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5AE91A-B349-7F49-2C1A-339599AD4A50}"/>
              </a:ext>
            </a:extLst>
          </p:cNvPr>
          <p:cNvSpPr txBox="1"/>
          <p:nvPr/>
        </p:nvSpPr>
        <p:spPr>
          <a:xfrm>
            <a:off x="929640" y="1051560"/>
            <a:ext cx="10393680" cy="5632311"/>
          </a:xfrm>
          <a:prstGeom prst="rect">
            <a:avLst/>
          </a:prstGeom>
          <a:gradFill>
            <a:gsLst>
              <a:gs pos="0">
                <a:schemeClr val="accent2">
                  <a:lumMod val="35000"/>
                  <a:lumOff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285750" indent="-285750">
              <a:buFont typeface="Wingdings" panose="05000000000000000000" pitchFamily="2" charset="2"/>
              <a:buChar char="v"/>
            </a:pPr>
            <a:r>
              <a:rPr lang="en-US" b="1" dirty="0">
                <a:highlight>
                  <a:srgbClr val="FFFF00"/>
                </a:highlight>
              </a:rPr>
              <a:t>LARGE CONSTITUENCY AS A REPRESENTATIVE LEGISLATIVE BODY</a:t>
            </a:r>
            <a:r>
              <a:rPr lang="en-US" dirty="0"/>
              <a:t>. 2.26 MILLION RESIDENTS OF KING COUNTY</a:t>
            </a:r>
          </a:p>
          <a:p>
            <a:r>
              <a:rPr lang="en-US" dirty="0"/>
              <a:t>   </a:t>
            </a:r>
          </a:p>
          <a:p>
            <a:pPr marL="285750" indent="-285750">
              <a:buFont typeface="Wingdings" panose="05000000000000000000" pitchFamily="2" charset="2"/>
              <a:buChar char="v"/>
            </a:pPr>
            <a:r>
              <a:rPr lang="en-US" b="1" dirty="0">
                <a:highlight>
                  <a:srgbClr val="FFFF00"/>
                </a:highlight>
              </a:rPr>
              <a:t>30% OF THE ENTIRE STATE OF WASHINGTON POPULATION</a:t>
            </a:r>
          </a:p>
          <a:p>
            <a:endParaRPr lang="en-US" dirty="0"/>
          </a:p>
          <a:p>
            <a:pPr marL="285750" indent="-285750">
              <a:buFont typeface="Wingdings" panose="05000000000000000000" pitchFamily="2" charset="2"/>
              <a:buChar char="v"/>
            </a:pPr>
            <a:r>
              <a:rPr lang="en-US" b="1" dirty="0">
                <a:highlight>
                  <a:srgbClr val="FFFF00"/>
                </a:highlight>
              </a:rPr>
              <a:t>HAS THREE TIMES THE POPULATION OF 7</a:t>
            </a:r>
            <a:r>
              <a:rPr lang="en-US" b="1" baseline="30000" dirty="0">
                <a:highlight>
                  <a:srgbClr val="FFFF00"/>
                </a:highlight>
              </a:rPr>
              <a:t>TH</a:t>
            </a:r>
            <a:r>
              <a:rPr lang="en-US" b="1" dirty="0">
                <a:highlight>
                  <a:srgbClr val="FFFF00"/>
                </a:highlight>
              </a:rPr>
              <a:t> CONGRESSIONAL DISTRICT </a:t>
            </a:r>
            <a:r>
              <a:rPr lang="en-US" dirty="0"/>
              <a:t>&amp; THREE TIMES THE POPULATION OF CITY OF SEATTLE – 3 TIMES THE DEMOCRATIC REPRESENTATION OF THE CITY OF SEATTLE COUNCIL</a:t>
            </a:r>
          </a:p>
          <a:p>
            <a:endParaRPr lang="en-US" dirty="0"/>
          </a:p>
          <a:p>
            <a:pPr marL="285750" indent="-285750">
              <a:buFont typeface="Wingdings" panose="05000000000000000000" pitchFamily="2" charset="2"/>
              <a:buChar char="v"/>
            </a:pPr>
            <a:r>
              <a:rPr lang="en-US" dirty="0"/>
              <a:t>IT IS BY FAR THE </a:t>
            </a:r>
            <a:r>
              <a:rPr lang="en-US" b="1" dirty="0">
                <a:highlight>
                  <a:srgbClr val="FFFF00"/>
                </a:highlight>
              </a:rPr>
              <a:t>MOST POPULOUS COUNTY </a:t>
            </a:r>
            <a:r>
              <a:rPr lang="en-US" dirty="0"/>
              <a:t>OF THE 39 WASHINGTON STATE COUNTIES. </a:t>
            </a:r>
            <a:r>
              <a:rPr lang="en-US" b="1" dirty="0">
                <a:highlight>
                  <a:srgbClr val="FFFF00"/>
                </a:highlight>
              </a:rPr>
              <a:t>GREATER POPULATION THAN 99.7% OF 3144 COUNTIES IN USA</a:t>
            </a:r>
            <a:r>
              <a:rPr lang="en-US" dirty="0"/>
              <a:t>. </a:t>
            </a:r>
          </a:p>
          <a:p>
            <a:endParaRPr lang="en-US" dirty="0"/>
          </a:p>
          <a:p>
            <a:pPr marL="285750" indent="-285750">
              <a:buFont typeface="Wingdings" panose="05000000000000000000" pitchFamily="2" charset="2"/>
              <a:buChar char="v"/>
            </a:pPr>
            <a:r>
              <a:rPr lang="en-US" dirty="0"/>
              <a:t>IT IS THE </a:t>
            </a:r>
            <a:r>
              <a:rPr lang="en-US" b="1" dirty="0">
                <a:highlight>
                  <a:srgbClr val="FFFF00"/>
                </a:highlight>
              </a:rPr>
              <a:t>12</a:t>
            </a:r>
            <a:r>
              <a:rPr lang="en-US" b="1" baseline="30000" dirty="0">
                <a:highlight>
                  <a:srgbClr val="FFFF00"/>
                </a:highlight>
              </a:rPr>
              <a:t>TH</a:t>
            </a:r>
            <a:r>
              <a:rPr lang="en-US" b="1" dirty="0">
                <a:highlight>
                  <a:srgbClr val="FFFF00"/>
                </a:highlight>
              </a:rPr>
              <a:t> MOST POPULOUS COUNTY OF THE 3144 COUNTIES IN THE USA</a:t>
            </a:r>
          </a:p>
          <a:p>
            <a:endParaRPr lang="en-US" dirty="0"/>
          </a:p>
          <a:p>
            <a:pPr marL="285750" indent="-285750">
              <a:buFont typeface="Wingdings" panose="05000000000000000000" pitchFamily="2" charset="2"/>
              <a:buChar char="v"/>
            </a:pPr>
            <a:r>
              <a:rPr lang="en-US" b="1" dirty="0">
                <a:highlight>
                  <a:srgbClr val="FFFF00"/>
                </a:highlight>
              </a:rPr>
              <a:t>7 OF THE 9 MEMBERS ARE DEMOCRATS </a:t>
            </a:r>
            <a:r>
              <a:rPr lang="en-US" dirty="0"/>
              <a:t>SO THEY HAVE A </a:t>
            </a:r>
            <a:r>
              <a:rPr lang="en-US" b="1" dirty="0">
                <a:highlight>
                  <a:srgbClr val="FFFF00"/>
                </a:highlight>
              </a:rPr>
              <a:t>SUPER MAJORITY </a:t>
            </a:r>
            <a:r>
              <a:rPr lang="en-US" dirty="0"/>
              <a:t>(MORE THAN 2/3RDS AND CAN OVERRIDE ANY EXECUTIVE VETO</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AND SEVERAL MEMBERS HAVE ALREADY </a:t>
            </a:r>
            <a:r>
              <a:rPr lang="en-US" b="1" dirty="0">
                <a:highlight>
                  <a:srgbClr val="FFFF00"/>
                </a:highlight>
              </a:rPr>
              <a:t>EXPRESSED SYMPATHY </a:t>
            </a:r>
            <a:r>
              <a:rPr lang="en-US" dirty="0"/>
              <a:t>FOR TAKING LEGISLATIVE ACTIONS ON TRUMP. </a:t>
            </a:r>
            <a:r>
              <a:rPr lang="en-US" b="1">
                <a:highlight>
                  <a:srgbClr val="FFFF00"/>
                </a:highlight>
                <a:latin typeface="Arial Black" panose="020B0A04020102020204" pitchFamily="34" charset="0"/>
              </a:rPr>
              <a:t>ACCESSIBILITY</a:t>
            </a:r>
            <a:endParaRPr lang="en-US" b="1" dirty="0">
              <a:highlight>
                <a:srgbClr val="FFFF00"/>
              </a:highlight>
              <a:latin typeface="Arial Black" panose="020B0A04020102020204" pitchFamily="34" charset="0"/>
            </a:endParaRPr>
          </a:p>
          <a:p>
            <a:pPr marL="285750" indent="-285750">
              <a:buFont typeface="Wingdings" panose="05000000000000000000" pitchFamily="2" charset="2"/>
              <a:buChar char="v"/>
            </a:pPr>
            <a:endParaRPr lang="en-US" dirty="0"/>
          </a:p>
        </p:txBody>
      </p:sp>
    </p:spTree>
    <p:extLst>
      <p:ext uri="{BB962C8B-B14F-4D97-AF65-F5344CB8AC3E}">
        <p14:creationId xmlns:p14="http://schemas.microsoft.com/office/powerpoint/2010/main" val="3928887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147A54-CBE8-38FB-0870-0F969D3F029D}"/>
              </a:ext>
            </a:extLst>
          </p:cNvPr>
          <p:cNvPicPr>
            <a:picLocks noChangeAspect="1"/>
          </p:cNvPicPr>
          <p:nvPr/>
        </p:nvPicPr>
        <p:blipFill>
          <a:blip r:embed="rId2"/>
          <a:stretch>
            <a:fillRect/>
          </a:stretch>
        </p:blipFill>
        <p:spPr>
          <a:xfrm>
            <a:off x="0" y="-106680"/>
            <a:ext cx="12192000" cy="717804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53DEE2E-7151-E20B-815B-3F28FA484B30}"/>
                  </a:ext>
                </a:extLst>
              </p14:cNvPr>
              <p14:cNvContentPartPr/>
              <p14:nvPr/>
            </p14:nvContentPartPr>
            <p14:xfrm>
              <a:off x="-1386960" y="2438280"/>
              <a:ext cx="694800" cy="137520"/>
            </p14:xfrm>
          </p:contentPart>
        </mc:Choice>
        <mc:Fallback xmlns="">
          <p:pic>
            <p:nvPicPr>
              <p:cNvPr id="4" name="Ink 3">
                <a:extLst>
                  <a:ext uri="{FF2B5EF4-FFF2-40B4-BE49-F238E27FC236}">
                    <a16:creationId xmlns:a16="http://schemas.microsoft.com/office/drawing/2014/main" id="{C53DEE2E-7151-E20B-815B-3F28FA484B30}"/>
                  </a:ext>
                </a:extLst>
              </p:cNvPr>
              <p:cNvPicPr/>
              <p:nvPr/>
            </p:nvPicPr>
            <p:blipFill>
              <a:blip r:embed="rId4"/>
              <a:stretch>
                <a:fillRect/>
              </a:stretch>
            </p:blipFill>
            <p:spPr>
              <a:xfrm>
                <a:off x="-1440960" y="2330280"/>
                <a:ext cx="8024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B4FA042-090B-ECAA-C300-A8793F040A9E}"/>
                  </a:ext>
                </a:extLst>
              </p14:cNvPr>
              <p14:cNvContentPartPr/>
              <p14:nvPr/>
            </p14:nvContentPartPr>
            <p14:xfrm>
              <a:off x="853320" y="2499480"/>
              <a:ext cx="1310760" cy="360"/>
            </p14:xfrm>
          </p:contentPart>
        </mc:Choice>
        <mc:Fallback xmlns="">
          <p:pic>
            <p:nvPicPr>
              <p:cNvPr id="8" name="Ink 7">
                <a:extLst>
                  <a:ext uri="{FF2B5EF4-FFF2-40B4-BE49-F238E27FC236}">
                    <a16:creationId xmlns:a16="http://schemas.microsoft.com/office/drawing/2014/main" id="{AB4FA042-090B-ECAA-C300-A8793F040A9E}"/>
                  </a:ext>
                </a:extLst>
              </p:cNvPr>
              <p:cNvPicPr/>
              <p:nvPr/>
            </p:nvPicPr>
            <p:blipFill>
              <a:blip r:embed="rId6"/>
              <a:stretch>
                <a:fillRect/>
              </a:stretch>
            </p:blipFill>
            <p:spPr>
              <a:xfrm>
                <a:off x="799320" y="2391480"/>
                <a:ext cx="1418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1573DA3F-6E8B-4420-1963-4E8074D63413}"/>
                  </a:ext>
                </a:extLst>
              </p14:cNvPr>
              <p14:cNvContentPartPr/>
              <p14:nvPr/>
            </p14:nvContentPartPr>
            <p14:xfrm>
              <a:off x="10363080" y="2377080"/>
              <a:ext cx="1143360" cy="122760"/>
            </p14:xfrm>
          </p:contentPart>
        </mc:Choice>
        <mc:Fallback xmlns="">
          <p:pic>
            <p:nvPicPr>
              <p:cNvPr id="10" name="Ink 9">
                <a:extLst>
                  <a:ext uri="{FF2B5EF4-FFF2-40B4-BE49-F238E27FC236}">
                    <a16:creationId xmlns:a16="http://schemas.microsoft.com/office/drawing/2014/main" id="{1573DA3F-6E8B-4420-1963-4E8074D63413}"/>
                  </a:ext>
                </a:extLst>
              </p:cNvPr>
              <p:cNvPicPr/>
              <p:nvPr/>
            </p:nvPicPr>
            <p:blipFill>
              <a:blip r:embed="rId8"/>
              <a:stretch>
                <a:fillRect/>
              </a:stretch>
            </p:blipFill>
            <p:spPr>
              <a:xfrm>
                <a:off x="10309080" y="2269080"/>
                <a:ext cx="125100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AE9C4EB1-719A-6629-F8C3-FFE4DB7C0054}"/>
                  </a:ext>
                </a:extLst>
              </p14:cNvPr>
              <p14:cNvContentPartPr/>
              <p14:nvPr/>
            </p14:nvContentPartPr>
            <p14:xfrm>
              <a:off x="8626080" y="2499480"/>
              <a:ext cx="1188720" cy="720"/>
            </p14:xfrm>
          </p:contentPart>
        </mc:Choice>
        <mc:Fallback xmlns="">
          <p:pic>
            <p:nvPicPr>
              <p:cNvPr id="12" name="Ink 11">
                <a:extLst>
                  <a:ext uri="{FF2B5EF4-FFF2-40B4-BE49-F238E27FC236}">
                    <a16:creationId xmlns:a16="http://schemas.microsoft.com/office/drawing/2014/main" id="{AE9C4EB1-719A-6629-F8C3-FFE4DB7C0054}"/>
                  </a:ext>
                </a:extLst>
              </p:cNvPr>
              <p:cNvPicPr/>
              <p:nvPr/>
            </p:nvPicPr>
            <p:blipFill>
              <a:blip r:embed="rId10"/>
              <a:stretch>
                <a:fillRect/>
              </a:stretch>
            </p:blipFill>
            <p:spPr>
              <a:xfrm>
                <a:off x="8572080" y="2283480"/>
                <a:ext cx="12963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637EFA40-C4FC-0E4D-FB5E-791E12FD45A6}"/>
                  </a:ext>
                </a:extLst>
              </p14:cNvPr>
              <p14:cNvContentPartPr/>
              <p14:nvPr/>
            </p14:nvContentPartPr>
            <p14:xfrm flipV="1">
              <a:off x="962444" y="849821"/>
              <a:ext cx="1957680" cy="16560"/>
            </p14:xfrm>
          </p:contentPart>
        </mc:Choice>
        <mc:Fallback xmlns="">
          <p:pic>
            <p:nvPicPr>
              <p:cNvPr id="5" name="Ink 4">
                <a:extLst>
                  <a:ext uri="{FF2B5EF4-FFF2-40B4-BE49-F238E27FC236}">
                    <a16:creationId xmlns:a16="http://schemas.microsoft.com/office/drawing/2014/main" id="{637EFA40-C4FC-0E4D-FB5E-791E12FD45A6}"/>
                  </a:ext>
                </a:extLst>
              </p:cNvPr>
              <p:cNvPicPr/>
              <p:nvPr/>
            </p:nvPicPr>
            <p:blipFill>
              <a:blip r:embed="rId12"/>
              <a:stretch>
                <a:fillRect/>
              </a:stretch>
            </p:blipFill>
            <p:spPr>
              <a:xfrm flipV="1">
                <a:off x="908434" y="744119"/>
                <a:ext cx="2065340" cy="22761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AD6589A8-16F2-5ADF-595B-55E430EE949B}"/>
                  </a:ext>
                </a:extLst>
              </p14:cNvPr>
              <p14:cNvContentPartPr/>
              <p14:nvPr/>
            </p14:nvContentPartPr>
            <p14:xfrm>
              <a:off x="1035840" y="944640"/>
              <a:ext cx="1997640" cy="720"/>
            </p14:xfrm>
          </p:contentPart>
        </mc:Choice>
        <mc:Fallback xmlns="">
          <p:pic>
            <p:nvPicPr>
              <p:cNvPr id="15" name="Ink 14">
                <a:extLst>
                  <a:ext uri="{FF2B5EF4-FFF2-40B4-BE49-F238E27FC236}">
                    <a16:creationId xmlns:a16="http://schemas.microsoft.com/office/drawing/2014/main" id="{AD6589A8-16F2-5ADF-595B-55E430EE949B}"/>
                  </a:ext>
                </a:extLst>
              </p:cNvPr>
              <p:cNvPicPr/>
              <p:nvPr/>
            </p:nvPicPr>
            <p:blipFill>
              <a:blip r:embed="rId14"/>
              <a:stretch>
                <a:fillRect/>
              </a:stretch>
            </p:blipFill>
            <p:spPr>
              <a:xfrm>
                <a:off x="981840" y="728640"/>
                <a:ext cx="21052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7CDC6123-C7AB-3284-A825-16BA96A89293}"/>
                  </a:ext>
                </a:extLst>
              </p14:cNvPr>
              <p14:cNvContentPartPr/>
              <p14:nvPr/>
            </p14:nvContentPartPr>
            <p14:xfrm>
              <a:off x="990480" y="1706760"/>
              <a:ext cx="2057760" cy="61560"/>
            </p14:xfrm>
          </p:contentPart>
        </mc:Choice>
        <mc:Fallback xmlns="">
          <p:pic>
            <p:nvPicPr>
              <p:cNvPr id="17" name="Ink 16">
                <a:extLst>
                  <a:ext uri="{FF2B5EF4-FFF2-40B4-BE49-F238E27FC236}">
                    <a16:creationId xmlns:a16="http://schemas.microsoft.com/office/drawing/2014/main" id="{7CDC6123-C7AB-3284-A825-16BA96A89293}"/>
                  </a:ext>
                </a:extLst>
              </p:cNvPr>
              <p:cNvPicPr/>
              <p:nvPr/>
            </p:nvPicPr>
            <p:blipFill>
              <a:blip r:embed="rId16"/>
              <a:stretch>
                <a:fillRect/>
              </a:stretch>
            </p:blipFill>
            <p:spPr>
              <a:xfrm>
                <a:off x="936480" y="1598760"/>
                <a:ext cx="21654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6DE72290-EBE6-F292-85DD-61D3D2C13E21}"/>
                  </a:ext>
                </a:extLst>
              </p14:cNvPr>
              <p14:cNvContentPartPr/>
              <p14:nvPr/>
            </p14:nvContentPartPr>
            <p14:xfrm>
              <a:off x="246360" y="2362320"/>
              <a:ext cx="195480" cy="406080"/>
            </p14:xfrm>
          </p:contentPart>
        </mc:Choice>
        <mc:Fallback xmlns="">
          <p:pic>
            <p:nvPicPr>
              <p:cNvPr id="18" name="Ink 17">
                <a:extLst>
                  <a:ext uri="{FF2B5EF4-FFF2-40B4-BE49-F238E27FC236}">
                    <a16:creationId xmlns:a16="http://schemas.microsoft.com/office/drawing/2014/main" id="{6DE72290-EBE6-F292-85DD-61D3D2C13E21}"/>
                  </a:ext>
                </a:extLst>
              </p:cNvPr>
              <p:cNvPicPr/>
              <p:nvPr/>
            </p:nvPicPr>
            <p:blipFill>
              <a:blip r:embed="rId18"/>
              <a:stretch>
                <a:fillRect/>
              </a:stretch>
            </p:blipFill>
            <p:spPr>
              <a:xfrm>
                <a:off x="192720" y="2254320"/>
                <a:ext cx="303120" cy="621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07E6800E-90DA-CF1F-00AF-81A703513EBB}"/>
                  </a:ext>
                </a:extLst>
              </p14:cNvPr>
              <p14:cNvContentPartPr/>
              <p14:nvPr/>
            </p14:nvContentPartPr>
            <p14:xfrm>
              <a:off x="167520" y="2346120"/>
              <a:ext cx="444960" cy="410040"/>
            </p14:xfrm>
          </p:contentPart>
        </mc:Choice>
        <mc:Fallback xmlns="">
          <p:pic>
            <p:nvPicPr>
              <p:cNvPr id="19" name="Ink 18">
                <a:extLst>
                  <a:ext uri="{FF2B5EF4-FFF2-40B4-BE49-F238E27FC236}">
                    <a16:creationId xmlns:a16="http://schemas.microsoft.com/office/drawing/2014/main" id="{07E6800E-90DA-CF1F-00AF-81A703513EBB}"/>
                  </a:ext>
                </a:extLst>
              </p:cNvPr>
              <p:cNvPicPr/>
              <p:nvPr/>
            </p:nvPicPr>
            <p:blipFill>
              <a:blip r:embed="rId20"/>
              <a:stretch>
                <a:fillRect/>
              </a:stretch>
            </p:blipFill>
            <p:spPr>
              <a:xfrm>
                <a:off x="113520" y="2238480"/>
                <a:ext cx="55260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B8156C08-43A4-6793-0495-5B67D726BEA3}"/>
                  </a:ext>
                </a:extLst>
              </p14:cNvPr>
              <p14:cNvContentPartPr/>
              <p14:nvPr/>
            </p14:nvContentPartPr>
            <p14:xfrm>
              <a:off x="248520" y="2301120"/>
              <a:ext cx="300600" cy="519840"/>
            </p14:xfrm>
          </p:contentPart>
        </mc:Choice>
        <mc:Fallback xmlns="">
          <p:pic>
            <p:nvPicPr>
              <p:cNvPr id="20" name="Ink 19">
                <a:extLst>
                  <a:ext uri="{FF2B5EF4-FFF2-40B4-BE49-F238E27FC236}">
                    <a16:creationId xmlns:a16="http://schemas.microsoft.com/office/drawing/2014/main" id="{B8156C08-43A4-6793-0495-5B67D726BEA3}"/>
                  </a:ext>
                </a:extLst>
              </p:cNvPr>
              <p:cNvPicPr/>
              <p:nvPr/>
            </p:nvPicPr>
            <p:blipFill>
              <a:blip r:embed="rId22"/>
              <a:stretch>
                <a:fillRect/>
              </a:stretch>
            </p:blipFill>
            <p:spPr>
              <a:xfrm>
                <a:off x="194520" y="2193480"/>
                <a:ext cx="40824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Ink 23">
                <a:extLst>
                  <a:ext uri="{FF2B5EF4-FFF2-40B4-BE49-F238E27FC236}">
                    <a16:creationId xmlns:a16="http://schemas.microsoft.com/office/drawing/2014/main" id="{DDB35A33-6E24-C726-BBF3-548B2CD17624}"/>
                  </a:ext>
                </a:extLst>
              </p14:cNvPr>
              <p14:cNvContentPartPr/>
              <p14:nvPr/>
            </p14:nvContentPartPr>
            <p14:xfrm>
              <a:off x="8564880" y="807480"/>
              <a:ext cx="1402200" cy="15480"/>
            </p14:xfrm>
          </p:contentPart>
        </mc:Choice>
        <mc:Fallback xmlns="">
          <p:pic>
            <p:nvPicPr>
              <p:cNvPr id="24" name="Ink 23">
                <a:extLst>
                  <a:ext uri="{FF2B5EF4-FFF2-40B4-BE49-F238E27FC236}">
                    <a16:creationId xmlns:a16="http://schemas.microsoft.com/office/drawing/2014/main" id="{DDB35A33-6E24-C726-BBF3-548B2CD17624}"/>
                  </a:ext>
                </a:extLst>
              </p:cNvPr>
              <p:cNvPicPr/>
              <p:nvPr/>
            </p:nvPicPr>
            <p:blipFill>
              <a:blip r:embed="rId24"/>
              <a:stretch>
                <a:fillRect/>
              </a:stretch>
            </p:blipFill>
            <p:spPr>
              <a:xfrm>
                <a:off x="8510880" y="699480"/>
                <a:ext cx="1509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6" name="Ink 25">
                <a:extLst>
                  <a:ext uri="{FF2B5EF4-FFF2-40B4-BE49-F238E27FC236}">
                    <a16:creationId xmlns:a16="http://schemas.microsoft.com/office/drawing/2014/main" id="{2D5B0025-1A21-01C4-7007-D57DB6511E63}"/>
                  </a:ext>
                </a:extLst>
              </p14:cNvPr>
              <p14:cNvContentPartPr/>
              <p14:nvPr/>
            </p14:nvContentPartPr>
            <p14:xfrm>
              <a:off x="8640840" y="959760"/>
              <a:ext cx="1265400" cy="30960"/>
            </p14:xfrm>
          </p:contentPart>
        </mc:Choice>
        <mc:Fallback xmlns="">
          <p:pic>
            <p:nvPicPr>
              <p:cNvPr id="26" name="Ink 25">
                <a:extLst>
                  <a:ext uri="{FF2B5EF4-FFF2-40B4-BE49-F238E27FC236}">
                    <a16:creationId xmlns:a16="http://schemas.microsoft.com/office/drawing/2014/main" id="{2D5B0025-1A21-01C4-7007-D57DB6511E63}"/>
                  </a:ext>
                </a:extLst>
              </p:cNvPr>
              <p:cNvPicPr/>
              <p:nvPr/>
            </p:nvPicPr>
            <p:blipFill>
              <a:blip r:embed="rId26"/>
              <a:stretch>
                <a:fillRect/>
              </a:stretch>
            </p:blipFill>
            <p:spPr>
              <a:xfrm>
                <a:off x="8586840" y="851760"/>
                <a:ext cx="13730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DFA51AA1-1160-BC81-A71C-89E1CF95792E}"/>
                  </a:ext>
                </a:extLst>
              </p14:cNvPr>
              <p14:cNvContentPartPr/>
              <p14:nvPr/>
            </p14:nvContentPartPr>
            <p14:xfrm>
              <a:off x="8640840" y="1706760"/>
              <a:ext cx="1378080" cy="63360"/>
            </p14:xfrm>
          </p:contentPart>
        </mc:Choice>
        <mc:Fallback xmlns="">
          <p:pic>
            <p:nvPicPr>
              <p:cNvPr id="27" name="Ink 26">
                <a:extLst>
                  <a:ext uri="{FF2B5EF4-FFF2-40B4-BE49-F238E27FC236}">
                    <a16:creationId xmlns:a16="http://schemas.microsoft.com/office/drawing/2014/main" id="{DFA51AA1-1160-BC81-A71C-89E1CF95792E}"/>
                  </a:ext>
                </a:extLst>
              </p:cNvPr>
              <p:cNvPicPr/>
              <p:nvPr/>
            </p:nvPicPr>
            <p:blipFill>
              <a:blip r:embed="rId28"/>
              <a:stretch>
                <a:fillRect/>
              </a:stretch>
            </p:blipFill>
            <p:spPr>
              <a:xfrm>
                <a:off x="8587200" y="1598760"/>
                <a:ext cx="1485720" cy="279000"/>
              </a:xfrm>
              <a:prstGeom prst="rect">
                <a:avLst/>
              </a:prstGeom>
            </p:spPr>
          </p:pic>
        </mc:Fallback>
      </mc:AlternateContent>
    </p:spTree>
    <p:extLst>
      <p:ext uri="{BB962C8B-B14F-4D97-AF65-F5344CB8AC3E}">
        <p14:creationId xmlns:p14="http://schemas.microsoft.com/office/powerpoint/2010/main" val="3643565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6A5A28-2E12-D06E-2B5A-19D2EC26D07F}"/>
              </a:ext>
            </a:extLst>
          </p:cNvPr>
          <p:cNvSpPr txBox="1"/>
          <p:nvPr/>
        </p:nvSpPr>
        <p:spPr>
          <a:xfrm>
            <a:off x="6096000" y="1158240"/>
            <a:ext cx="45719" cy="1493520"/>
          </a:xfrm>
          <a:prstGeom prst="rect">
            <a:avLst/>
          </a:prstGeom>
          <a:noFill/>
        </p:spPr>
        <p:txBody>
          <a:bodyPr wrap="square" rtlCol="0">
            <a:spAutoFit/>
          </a:bodyPr>
          <a:lstStyle/>
          <a:p>
            <a:endParaRPr lang="en-US" dirty="0"/>
          </a:p>
        </p:txBody>
      </p:sp>
      <p:sp>
        <p:nvSpPr>
          <p:cNvPr id="16" name="TextBox 15">
            <a:extLst>
              <a:ext uri="{FF2B5EF4-FFF2-40B4-BE49-F238E27FC236}">
                <a16:creationId xmlns:a16="http://schemas.microsoft.com/office/drawing/2014/main" id="{D03D9EAA-A6B1-54FA-A3A5-FE60A78C8372}"/>
              </a:ext>
            </a:extLst>
          </p:cNvPr>
          <p:cNvSpPr txBox="1"/>
          <p:nvPr/>
        </p:nvSpPr>
        <p:spPr>
          <a:xfrm>
            <a:off x="807720" y="834189"/>
            <a:ext cx="10563725" cy="5606407"/>
          </a:xfrm>
          <a:prstGeom prst="rect">
            <a:avLst/>
          </a:prstGeom>
          <a:gradFill>
            <a:gsLst>
              <a:gs pos="0">
                <a:schemeClr val="accent2">
                  <a:lumMod val="35000"/>
                  <a:lumOff val="6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2000" b="1" dirty="0">
                <a:highlight>
                  <a:srgbClr val="FFFF00"/>
                </a:highlight>
              </a:rPr>
              <a:t>KING COUNTY HAS A GREATER POPULATION THAN 14 STATES</a:t>
            </a:r>
          </a:p>
          <a:p>
            <a:r>
              <a:rPr lang="en-US" sz="2000" dirty="0"/>
              <a:t>                                                                                    </a:t>
            </a:r>
          </a:p>
          <a:p>
            <a:pPr>
              <a:lnSpc>
                <a:spcPct val="115000"/>
              </a:lnSpc>
              <a:spcAft>
                <a:spcPts val="800"/>
              </a:spcAft>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1.  Wyoming:</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576,851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11.</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Hawaii:</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1,449,885</a:t>
            </a:r>
          </a:p>
          <a:p>
            <a:pPr marL="342900" indent="-342900">
              <a:lnSpc>
                <a:spcPct val="115000"/>
              </a:lnSpc>
              <a:spcAft>
                <a:spcPts val="800"/>
              </a:spcAft>
              <a:buFont typeface="+mj-lt"/>
              <a:buAutoNum type="arabicPeriod" startAt="2"/>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Vermont: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643,077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12.</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West Virginia: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1,793,716</a:t>
            </a:r>
          </a:p>
          <a:p>
            <a:pPr marL="342900" indent="-342900">
              <a:lnSpc>
                <a:spcPct val="115000"/>
              </a:lnSpc>
              <a:spcAft>
                <a:spcPts val="800"/>
              </a:spcAft>
              <a:buFont typeface="+mj-lt"/>
              <a:buAutoNum type="arabicPeriod" startAt="2"/>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Alaska: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733,391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13. Idaho:</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1,866,000</a:t>
            </a:r>
          </a:p>
          <a:p>
            <a:pPr marL="342900" marR="0" lvl="0" indent="-342900">
              <a:lnSpc>
                <a:spcPct val="115000"/>
              </a:lnSpc>
              <a:spcAft>
                <a:spcPts val="800"/>
              </a:spcAft>
              <a:buFont typeface="+mj-lt"/>
              <a:buAutoNum type="arabicPeriod" startAt="2"/>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North Dakota: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779,094                                              </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14. Nebraska: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1,961,266</a:t>
            </a: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15000"/>
              </a:lnSpc>
              <a:spcAft>
                <a:spcPts val="800"/>
              </a:spcAft>
              <a:buFont typeface="+mj-lt"/>
              <a:buAutoNum type="arabicPeriod" startAt="2"/>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South Dakota: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886,667</a:t>
            </a:r>
          </a:p>
          <a:p>
            <a:pPr marL="342900" marR="0" lvl="0" indent="-342900">
              <a:lnSpc>
                <a:spcPct val="115000"/>
              </a:lnSpc>
              <a:spcAft>
                <a:spcPts val="800"/>
              </a:spcAft>
              <a:buFont typeface="+mj-lt"/>
              <a:buAutoNum type="arabicPeriod" startAt="2"/>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Delaware: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989,948</a:t>
            </a:r>
          </a:p>
          <a:p>
            <a:pPr marL="342900" marR="0" lvl="0" indent="-342900">
              <a:lnSpc>
                <a:spcPct val="115000"/>
              </a:lnSpc>
              <a:spcAft>
                <a:spcPts val="800"/>
              </a:spcAft>
              <a:buFont typeface="+mj-lt"/>
              <a:buAutoNum type="arabicPeriod" startAt="2"/>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Montana: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1,084,225</a:t>
            </a:r>
          </a:p>
          <a:p>
            <a:pPr marL="342900" marR="0" lvl="0" indent="-342900">
              <a:lnSpc>
                <a:spcPct val="115000"/>
              </a:lnSpc>
              <a:spcAft>
                <a:spcPts val="800"/>
              </a:spcAft>
              <a:buFont typeface="+mj-lt"/>
              <a:buAutoNum type="arabicPeriod" startAt="8"/>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Rhode Island:</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1,097,379</a:t>
            </a:r>
          </a:p>
          <a:p>
            <a:pPr marL="342900" marR="0" lvl="0" indent="-342900">
              <a:lnSpc>
                <a:spcPct val="115000"/>
              </a:lnSpc>
              <a:spcAft>
                <a:spcPts val="800"/>
              </a:spcAft>
              <a:buFont typeface="+mj-lt"/>
              <a:buAutoNum type="arabicPeriod" startAt="8"/>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Maine: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1,362,359</a:t>
            </a:r>
          </a:p>
          <a:p>
            <a:pPr marL="342900" marR="0" lvl="0" indent="-342900">
              <a:lnSpc>
                <a:spcPct val="115000"/>
              </a:lnSpc>
              <a:spcAft>
                <a:spcPts val="800"/>
              </a:spcAft>
              <a:buFont typeface="+mj-lt"/>
              <a:buAutoNum type="arabicPeriod" startAt="8"/>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New Hampshire: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1,377,529</a:t>
            </a:r>
          </a:p>
          <a:p>
            <a:pPr marL="342900" marR="0" lvl="0" indent="-342900">
              <a:lnSpc>
                <a:spcPct val="115000"/>
              </a:lnSpc>
              <a:spcAft>
                <a:spcPts val="800"/>
              </a:spcAft>
              <a:buFont typeface="+mj-lt"/>
              <a:buAutoNum type="arabicPeriod" startAt="8"/>
              <a:tabLst>
                <a:tab pos="457200" algn="l"/>
              </a:tabLs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744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Lecturer">
            <a:extLst>
              <a:ext uri="{FF2B5EF4-FFF2-40B4-BE49-F238E27FC236}">
                <a16:creationId xmlns:a16="http://schemas.microsoft.com/office/drawing/2014/main" id="{DF78D4ED-5280-E6F5-B8DB-902DCB572A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383" y="3210560"/>
            <a:ext cx="2959568" cy="2959568"/>
          </a:xfrm>
          <a:prstGeom prst="rect">
            <a:avLst/>
          </a:prstGeom>
        </p:spPr>
      </p:pic>
      <p:cxnSp>
        <p:nvCxnSpPr>
          <p:cNvPr id="27" name="Straight Connector 26">
            <a:extLst>
              <a:ext uri="{FF2B5EF4-FFF2-40B4-BE49-F238E27FC236}">
                <a16:creationId xmlns:a16="http://schemas.microsoft.com/office/drawing/2014/main" id="{40ADC89C-EB4E-4AA5-ABBD-448BEC5FA3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255110" y="723900"/>
            <a:ext cx="0" cy="544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0AA78E5-1CE1-29FD-2CAE-0C15BEA486D0}"/>
              </a:ext>
            </a:extLst>
          </p:cNvPr>
          <p:cNvSpPr txBox="1"/>
          <p:nvPr/>
        </p:nvSpPr>
        <p:spPr>
          <a:xfrm>
            <a:off x="5440680" y="555712"/>
            <a:ext cx="5951219" cy="5614416"/>
          </a:xfrm>
          <a:prstGeom prst="rect">
            <a:avLst/>
          </a:prstGeom>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0"/>
          </a:effectLst>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a:p>
            <a:pPr>
              <a:lnSpc>
                <a:spcPct val="110000"/>
              </a:lnSpc>
              <a:spcAft>
                <a:spcPts val="600"/>
              </a:spcAft>
            </a:pPr>
            <a:r>
              <a:rPr lang="en-US" sz="3600" b="1" dirty="0"/>
              <a:t>WHAT ARE THE POLITICAL OBJECTIVES AND WHY SHOULD IT BE PURSUED?</a:t>
            </a:r>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183472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26" name="Picture 2" descr="King County seeks a new executive ...">
            <a:extLst>
              <a:ext uri="{FF2B5EF4-FFF2-40B4-BE49-F238E27FC236}">
                <a16:creationId xmlns:a16="http://schemas.microsoft.com/office/drawing/2014/main" id="{BA7AE905-023D-306B-BFB8-96B6A98FB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746760"/>
            <a:ext cx="6065520" cy="399288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6" name="TextBox 1">
            <a:extLst>
              <a:ext uri="{FF2B5EF4-FFF2-40B4-BE49-F238E27FC236}">
                <a16:creationId xmlns:a16="http://schemas.microsoft.com/office/drawing/2014/main" id="{BDCACCE5-D2F8-1BA9-5F7E-884FF18B3787}"/>
              </a:ext>
            </a:extLst>
          </p:cNvPr>
          <p:cNvGraphicFramePr/>
          <p:nvPr>
            <p:extLst>
              <p:ext uri="{D42A27DB-BD31-4B8C-83A1-F6EECF244321}">
                <p14:modId xmlns:p14="http://schemas.microsoft.com/office/powerpoint/2010/main" val="2967508863"/>
              </p:ext>
            </p:extLst>
          </p:nvPr>
        </p:nvGraphicFramePr>
        <p:xfrm>
          <a:off x="777240" y="868680"/>
          <a:ext cx="4556760" cy="4801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1713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1">
            <a:extLst>
              <a:ext uri="{FF2B5EF4-FFF2-40B4-BE49-F238E27FC236}">
                <a16:creationId xmlns:a16="http://schemas.microsoft.com/office/drawing/2014/main" id="{7D3DF08D-8EDA-0FB3-59D9-B692F2ADD1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Graphic 26" descr="Decision">
            <a:extLst>
              <a:ext uri="{FF2B5EF4-FFF2-40B4-BE49-F238E27FC236}">
                <a16:creationId xmlns:a16="http://schemas.microsoft.com/office/drawing/2014/main" id="{BF58B740-4CB8-4E96-A8ED-6C0087CA97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672" y="2672080"/>
            <a:ext cx="3490974" cy="3490974"/>
          </a:xfrm>
          <a:prstGeom prst="rect">
            <a:avLst/>
          </a:prstGeom>
        </p:spPr>
      </p:pic>
      <p:sp>
        <p:nvSpPr>
          <p:cNvPr id="28" name="TextBox 27">
            <a:extLst>
              <a:ext uri="{FF2B5EF4-FFF2-40B4-BE49-F238E27FC236}">
                <a16:creationId xmlns:a16="http://schemas.microsoft.com/office/drawing/2014/main" id="{3C7ABD26-3D4A-B0CD-DBDF-3FDB70DA86CA}"/>
              </a:ext>
            </a:extLst>
          </p:cNvPr>
          <p:cNvSpPr txBox="1"/>
          <p:nvPr/>
        </p:nvSpPr>
        <p:spPr>
          <a:xfrm>
            <a:off x="6346176" y="914399"/>
            <a:ext cx="5138688" cy="5248657"/>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p:spPr>
        <p:txBody>
          <a:bodyPr vert="horz" lIns="91440" tIns="45720" rIns="91440" bIns="45720" rtlCol="0">
            <a:normAutofit fontScale="92500" lnSpcReduction="20000"/>
          </a:bodyPr>
          <a:lstStyle/>
          <a:p>
            <a:pPr indent="-228600">
              <a:spcAft>
                <a:spcPts val="600"/>
              </a:spcAft>
              <a:buFont typeface="Arial" panose="020B0604020202020204" pitchFamily="34" charset="0"/>
              <a:buChar char="•"/>
            </a:pPr>
            <a:endParaRPr lang="en-US" sz="1400" dirty="0"/>
          </a:p>
          <a:p>
            <a:pPr indent="-228600">
              <a:spcAft>
                <a:spcPts val="600"/>
              </a:spcAft>
              <a:buFont typeface="Arial" panose="020B0604020202020204" pitchFamily="34" charset="0"/>
              <a:buChar char="•"/>
            </a:pPr>
            <a:r>
              <a:rPr lang="en-US" sz="1700" b="1" dirty="0"/>
              <a:t>OBJECTIVE IS FOR COUNCIL TO MAKE LEGISLATIVE FINDINGS, BASED ON PUBLIC TESTIMONY AND EVIDENCE ON FOLLOWING QUESTIONS:</a:t>
            </a:r>
          </a:p>
          <a:p>
            <a:pPr indent="-228600">
              <a:spcAft>
                <a:spcPts val="600"/>
              </a:spcAft>
              <a:buFont typeface="Arial" panose="020B0604020202020204" pitchFamily="34" charset="0"/>
              <a:buChar char="•"/>
            </a:pPr>
            <a:endParaRPr lang="en-US" sz="1700" b="1" dirty="0"/>
          </a:p>
          <a:p>
            <a:pPr marL="342900" indent="-228600">
              <a:spcAft>
                <a:spcPts val="600"/>
              </a:spcAft>
              <a:buFont typeface="Arial" panose="020B0604020202020204" pitchFamily="34" charset="0"/>
              <a:buChar char="•"/>
            </a:pPr>
            <a:r>
              <a:rPr lang="en-US" sz="1700" b="1" dirty="0"/>
              <a:t>IS TRUMP ATTEMPTING TO ESTABLISH A POLITICAL DICTATORSHIP THROUGH THE ABUSE OF PRESIDENTIAL AUTHORITY AND POWER?</a:t>
            </a:r>
          </a:p>
          <a:p>
            <a:pPr marL="342900" indent="-228600">
              <a:spcAft>
                <a:spcPts val="600"/>
              </a:spcAft>
              <a:buFont typeface="Arial" panose="020B0604020202020204" pitchFamily="34" charset="0"/>
              <a:buChar char="•"/>
            </a:pPr>
            <a:endParaRPr lang="en-US" sz="1700" b="1" dirty="0"/>
          </a:p>
          <a:p>
            <a:pPr marL="342900" indent="-228600">
              <a:spcAft>
                <a:spcPts val="600"/>
              </a:spcAft>
              <a:buFont typeface="Arial" panose="020B0604020202020204" pitchFamily="34" charset="0"/>
              <a:buChar char="•"/>
            </a:pPr>
            <a:r>
              <a:rPr lang="en-US" sz="1700" b="1" dirty="0"/>
              <a:t>IF SO, DOES THE U.S. CONSTITUTION ACCOMMODATE THAT ATTEMPT?</a:t>
            </a:r>
          </a:p>
          <a:p>
            <a:pPr marL="342900" indent="-228600">
              <a:spcAft>
                <a:spcPts val="600"/>
              </a:spcAft>
              <a:buFont typeface="Arial" panose="020B0604020202020204" pitchFamily="34" charset="0"/>
              <a:buChar char="•"/>
            </a:pPr>
            <a:endParaRPr lang="en-US" sz="1700" b="1" dirty="0"/>
          </a:p>
          <a:p>
            <a:pPr marL="342900" indent="-228600">
              <a:spcAft>
                <a:spcPts val="600"/>
              </a:spcAft>
              <a:buFont typeface="Arial" panose="020B0604020202020204" pitchFamily="34" charset="0"/>
              <a:buChar char="•"/>
            </a:pPr>
            <a:r>
              <a:rPr lang="en-US" sz="1700" b="1" dirty="0"/>
              <a:t>IF THE U.S. CONSTITUTION DOES NOT ACCOMMODATE THAT ATTEMPT, WHAT ACTIONS IF ANY IS THE KING COUNCIL WILLING AND ABLE TO TAKE IN ORDER TO FULFILL THE OATH OF THE COUNCIL’S MEMBERS TO UPHOLD THE CONSTITUTION OF THE UNITED STATES? </a:t>
            </a:r>
          </a:p>
          <a:p>
            <a:pPr indent="-228600">
              <a:spcAft>
                <a:spcPts val="600"/>
              </a:spcAft>
              <a:buFont typeface="Arial" panose="020B0604020202020204" pitchFamily="34" charset="0"/>
              <a:buChar char="•"/>
            </a:pPr>
            <a:r>
              <a:rPr lang="en-US" sz="1400" b="1" dirty="0"/>
              <a:t>  </a:t>
            </a:r>
          </a:p>
        </p:txBody>
      </p:sp>
    </p:spTree>
    <p:extLst>
      <p:ext uri="{BB962C8B-B14F-4D97-AF65-F5344CB8AC3E}">
        <p14:creationId xmlns:p14="http://schemas.microsoft.com/office/powerpoint/2010/main" val="3957862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79833C7-FDE4-4657-B0B1-32BE833C2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ABE7C0B-A2D9-4202-A524-532DA2E2D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close-up of a black head with gears&#10;&#10;AI-generated content may be incorrect.">
            <a:extLst>
              <a:ext uri="{FF2B5EF4-FFF2-40B4-BE49-F238E27FC236}">
                <a16:creationId xmlns:a16="http://schemas.microsoft.com/office/drawing/2014/main" id="{ED4C6026-E4C6-8637-6884-2ED4DBDF390A}"/>
              </a:ext>
            </a:extLst>
          </p:cNvPr>
          <p:cNvPicPr>
            <a:picLocks noChangeAspect="1"/>
          </p:cNvPicPr>
          <p:nvPr/>
        </p:nvPicPr>
        <p:blipFill>
          <a:blip r:embed="rId2">
            <a:extLst>
              <a:ext uri="{28A0092B-C50C-407E-A947-70E740481C1C}">
                <a14:useLocalDpi xmlns:a14="http://schemas.microsoft.com/office/drawing/2010/main" val="0"/>
              </a:ext>
            </a:extLst>
          </a:blip>
          <a:srcRect r="9777" b="-1"/>
          <a:stretch/>
        </p:blipFill>
        <p:spPr>
          <a:xfrm>
            <a:off x="20" y="10"/>
            <a:ext cx="12191979" cy="6857989"/>
          </a:xfrm>
          <a:prstGeom prst="rect">
            <a:avLst/>
          </a:prstGeom>
        </p:spPr>
      </p:pic>
    </p:spTree>
    <p:extLst>
      <p:ext uri="{BB962C8B-B14F-4D97-AF65-F5344CB8AC3E}">
        <p14:creationId xmlns:p14="http://schemas.microsoft.com/office/powerpoint/2010/main" val="62847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Connector 1">
            <a:extLst>
              <a:ext uri="{FF2B5EF4-FFF2-40B4-BE49-F238E27FC236}">
                <a16:creationId xmlns:a16="http://schemas.microsoft.com/office/drawing/2014/main" id="{7D3DF08D-8EDA-0FB3-59D9-B692F2ADD1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Graphic 24" descr="Scales of Justice">
            <a:extLst>
              <a:ext uri="{FF2B5EF4-FFF2-40B4-BE49-F238E27FC236}">
                <a16:creationId xmlns:a16="http://schemas.microsoft.com/office/drawing/2014/main" id="{5552649F-ECED-EAEA-A177-4B755A8A2A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4672" y="2672080"/>
            <a:ext cx="3490974" cy="3490974"/>
          </a:xfrm>
          <a:prstGeom prst="rect">
            <a:avLst/>
          </a:prstGeom>
        </p:spPr>
      </p:pic>
      <p:sp>
        <p:nvSpPr>
          <p:cNvPr id="26" name="TextBox 25">
            <a:extLst>
              <a:ext uri="{FF2B5EF4-FFF2-40B4-BE49-F238E27FC236}">
                <a16:creationId xmlns:a16="http://schemas.microsoft.com/office/drawing/2014/main" id="{80B299FB-02CE-75BC-3CB9-E8DAE2F516A2}"/>
              </a:ext>
            </a:extLst>
          </p:cNvPr>
          <p:cNvSpPr txBox="1"/>
          <p:nvPr/>
        </p:nvSpPr>
        <p:spPr>
          <a:xfrm>
            <a:off x="6346176" y="914399"/>
            <a:ext cx="5138688" cy="5248657"/>
          </a:xfrm>
          <a:prstGeom prst="rect">
            <a:avLst/>
          </a:prstGeom>
          <a:solidFill>
            <a:schemeClr val="bg2">
              <a:lumMod val="90000"/>
            </a:schemeClr>
          </a:solidFill>
        </p:spPr>
        <p:txBody>
          <a:bodyPr vert="horz" lIns="91440" tIns="45720" rIns="91440" bIns="45720" rtlCol="0">
            <a:normAutofit/>
          </a:bodyPr>
          <a:lstStyle/>
          <a:p>
            <a:pPr indent="-228600">
              <a:spcAft>
                <a:spcPts val="600"/>
              </a:spcAft>
              <a:buFont typeface="Arial" panose="020B0604020202020204" pitchFamily="34" charset="0"/>
              <a:buChar char="•"/>
            </a:pPr>
            <a:endParaRPr lang="en-US" b="1" dirty="0"/>
          </a:p>
          <a:p>
            <a:pPr indent="-228600">
              <a:spcAft>
                <a:spcPts val="600"/>
              </a:spcAft>
              <a:buFont typeface="Arial" panose="020B0604020202020204" pitchFamily="34" charset="0"/>
              <a:buChar char="•"/>
            </a:pPr>
            <a:endParaRPr lang="en-US" b="1" dirty="0"/>
          </a:p>
          <a:p>
            <a:pPr indent="-228600">
              <a:spcAft>
                <a:spcPts val="600"/>
              </a:spcAft>
              <a:buFont typeface="Arial" panose="020B0604020202020204" pitchFamily="34" charset="0"/>
              <a:buChar char="•"/>
            </a:pPr>
            <a:r>
              <a:rPr lang="en-US" b="1" dirty="0">
                <a:highlight>
                  <a:srgbClr val="FFFF00"/>
                </a:highlight>
              </a:rPr>
              <a:t>WHY IS IT IMPORTANT TO HAVE LEGISLATIVE BODIES MAKE LEGISLATIVE FINDINGS </a:t>
            </a:r>
            <a:r>
              <a:rPr lang="en-US" b="1" dirty="0"/>
              <a:t>ABOUT THESE ISSUES?</a:t>
            </a:r>
          </a:p>
          <a:p>
            <a:pPr indent="-228600">
              <a:spcAft>
                <a:spcPts val="600"/>
              </a:spcAft>
              <a:buFont typeface="Arial" panose="020B0604020202020204" pitchFamily="34" charset="0"/>
              <a:buChar char="•"/>
            </a:pPr>
            <a:endParaRPr lang="en-US" b="1" dirty="0"/>
          </a:p>
          <a:p>
            <a:pPr indent="-228600">
              <a:spcAft>
                <a:spcPts val="600"/>
              </a:spcAft>
              <a:buFont typeface="Arial" panose="020B0604020202020204" pitchFamily="34" charset="0"/>
              <a:buChar char="•"/>
            </a:pPr>
            <a:endParaRPr lang="en-US" b="1" dirty="0"/>
          </a:p>
          <a:p>
            <a:pPr indent="-228600">
              <a:spcAft>
                <a:spcPts val="600"/>
              </a:spcAft>
              <a:buFont typeface="Arial" panose="020B0604020202020204" pitchFamily="34" charset="0"/>
              <a:buChar char="•"/>
            </a:pPr>
            <a:endParaRPr lang="en-US" dirty="0"/>
          </a:p>
          <a:p>
            <a:pPr indent="-228600">
              <a:spcAft>
                <a:spcPts val="600"/>
              </a:spcAft>
              <a:buFont typeface="Arial" panose="020B0604020202020204" pitchFamily="34" charset="0"/>
              <a:buChar char="•"/>
            </a:pPr>
            <a:r>
              <a:rPr lang="en-US" b="1" dirty="0"/>
              <a:t>BECAUSE THAT IS HOW AMERICAN DEMOCRACY IS SUPPOSED TO WORK? THE WILL AND SENTIMENTS OF THE PEOPLE ARE EXPRESSED THROUGH AND BY THE DEMOCRATIC INSTITUTIONS THAT REPRESENT THEM &amp; WHICH IS WHAT WE ELECT THEM TO DO.</a:t>
            </a:r>
          </a:p>
        </p:txBody>
      </p:sp>
    </p:spTree>
    <p:extLst>
      <p:ext uri="{BB962C8B-B14F-4D97-AF65-F5344CB8AC3E}">
        <p14:creationId xmlns:p14="http://schemas.microsoft.com/office/powerpoint/2010/main" val="2978534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4EA4-E597-5388-221A-7AD961763095}"/>
              </a:ext>
            </a:extLst>
          </p:cNvPr>
          <p:cNvSpPr>
            <a:spLocks noGrp="1"/>
          </p:cNvSpPr>
          <p:nvPr>
            <p:ph type="title"/>
          </p:nvPr>
        </p:nvSpPr>
        <p:spPr/>
        <p:txBody>
          <a:bodyPr/>
          <a:lstStyle/>
          <a:p>
            <a:r>
              <a:rPr lang="en-US" dirty="0">
                <a:latin typeface="Arial Black" panose="020B0A04020102020204" pitchFamily="34" charset="0"/>
              </a:rPr>
              <a:t>ULTIMATE OBJECTIVES</a:t>
            </a:r>
          </a:p>
        </p:txBody>
      </p:sp>
      <p:sp>
        <p:nvSpPr>
          <p:cNvPr id="3" name="Picture Placeholder 2">
            <a:extLst>
              <a:ext uri="{FF2B5EF4-FFF2-40B4-BE49-F238E27FC236}">
                <a16:creationId xmlns:a16="http://schemas.microsoft.com/office/drawing/2014/main" id="{146D283B-8F57-B83F-BE58-0F094EBC5E5E}"/>
              </a:ext>
            </a:extLst>
          </p:cNvPr>
          <p:cNvSpPr>
            <a:spLocks noGrp="1"/>
          </p:cNvSpPr>
          <p:nvPr>
            <p:ph type="pic" idx="1"/>
          </p:nvPr>
        </p:nvSpPr>
        <p:spPr>
          <a:xfrm>
            <a:off x="4827486" y="889952"/>
            <a:ext cx="6047717" cy="4611688"/>
          </a:xfrm>
        </p:spPr>
        <p:txBody>
          <a:bodyPr>
            <a:normAutofit/>
          </a:bodyPr>
          <a:lstStyle/>
          <a:p>
            <a:r>
              <a:rPr lang="en-US" sz="2800" b="1" u="sng" dirty="0"/>
              <a:t>MORAL AUTHORITY </a:t>
            </a:r>
            <a:r>
              <a:rPr lang="en-US" sz="2800" dirty="0"/>
              <a:t>VERSUS </a:t>
            </a:r>
            <a:r>
              <a:rPr lang="en-US" sz="2800" b="1" dirty="0"/>
              <a:t>CONSTITUTIONAL</a:t>
            </a:r>
            <a:r>
              <a:rPr lang="en-US" sz="2800" dirty="0"/>
              <a:t> &amp; </a:t>
            </a:r>
            <a:r>
              <a:rPr lang="en-US" sz="2800" b="1" u="sng" dirty="0"/>
              <a:t>STATUTORY AUTHORITY</a:t>
            </a:r>
          </a:p>
          <a:p>
            <a:pPr algn="just"/>
            <a:r>
              <a:rPr lang="en-US" sz="2800" dirty="0"/>
              <a:t>                                      </a:t>
            </a:r>
          </a:p>
        </p:txBody>
      </p:sp>
      <p:sp>
        <p:nvSpPr>
          <p:cNvPr id="4" name="Text Placeholder 3">
            <a:extLst>
              <a:ext uri="{FF2B5EF4-FFF2-40B4-BE49-F238E27FC236}">
                <a16:creationId xmlns:a16="http://schemas.microsoft.com/office/drawing/2014/main" id="{3FC5B218-6633-99F4-783E-608A0521A1ED}"/>
              </a:ext>
            </a:extLst>
          </p:cNvPr>
          <p:cNvSpPr>
            <a:spLocks noGrp="1"/>
          </p:cNvSpPr>
          <p:nvPr>
            <p:ph type="body" sz="half" idx="2"/>
          </p:nvPr>
        </p:nvSpPr>
        <p:spPr/>
        <p:txBody>
          <a:bodyPr/>
          <a:lstStyle/>
          <a:p>
            <a:pPr marL="342900" indent="-342900">
              <a:buAutoNum type="arabicPeriod"/>
            </a:pPr>
            <a:r>
              <a:rPr lang="en-US" dirty="0"/>
              <a:t>ENCOURAGE OTHER CITY &amp; COUNTY COUNCILS TO FOLLOW THE EXAMPLE OF THE KING COUNTY COUNCIL (</a:t>
            </a:r>
            <a:r>
              <a:rPr lang="en-US" b="1" dirty="0">
                <a:highlight>
                  <a:srgbClr val="FFFF00"/>
                </a:highlight>
              </a:rPr>
              <a:t>3,144 County Councils; over 30,000 City Councils</a:t>
            </a:r>
            <a:r>
              <a:rPr lang="en-US" dirty="0"/>
              <a:t>)</a:t>
            </a:r>
          </a:p>
          <a:p>
            <a:pPr marL="342900" indent="-342900">
              <a:buAutoNum type="arabicPeriod"/>
            </a:pPr>
            <a:r>
              <a:rPr lang="en-US" dirty="0"/>
              <a:t>OBTAIN SIGNIFICANT LOCAL AND MASS MEDIA COVERAGE</a:t>
            </a:r>
          </a:p>
          <a:p>
            <a:pPr marL="342900" indent="-342900">
              <a:buAutoNum type="arabicPeriod"/>
            </a:pPr>
            <a:r>
              <a:rPr lang="en-US" dirty="0"/>
              <a:t>ATTACK AND UNDERMINE THE TRUMP REGIME LAWFULLY AND IN THE SPHERE OF “MORAL AUTHORITY”</a:t>
            </a:r>
          </a:p>
        </p:txBody>
      </p:sp>
      <p:pic>
        <p:nvPicPr>
          <p:cNvPr id="2052" name="Picture 4" descr="Trump's Daytona 500 appearance may ...">
            <a:extLst>
              <a:ext uri="{FF2B5EF4-FFF2-40B4-BE49-F238E27FC236}">
                <a16:creationId xmlns:a16="http://schemas.microsoft.com/office/drawing/2014/main" id="{56C9AF68-DDF2-0FA0-51D5-8C3D7C497D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518" y="2552700"/>
            <a:ext cx="3295435" cy="2628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otos from Jan. 6, as a pro-Trump mob ...">
            <a:extLst>
              <a:ext uri="{FF2B5EF4-FFF2-40B4-BE49-F238E27FC236}">
                <a16:creationId xmlns:a16="http://schemas.microsoft.com/office/drawing/2014/main" id="{A3FF3452-1A5C-1DFB-CB6A-6DAC35D22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920" y="2557463"/>
            <a:ext cx="3215640" cy="2624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4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 page&#10;&#10;AI-generated content may be incorrect.">
            <a:extLst>
              <a:ext uri="{FF2B5EF4-FFF2-40B4-BE49-F238E27FC236}">
                <a16:creationId xmlns:a16="http://schemas.microsoft.com/office/drawing/2014/main" id="{F1DC0C1A-5206-B7E9-D629-E78DF88C4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599"/>
            <a:ext cx="12192000" cy="6176801"/>
          </a:xfrm>
          <a:prstGeom prst="rect">
            <a:avLst/>
          </a:prstGeom>
        </p:spPr>
      </p:pic>
    </p:spTree>
    <p:extLst>
      <p:ext uri="{BB962C8B-B14F-4D97-AF65-F5344CB8AC3E}">
        <p14:creationId xmlns:p14="http://schemas.microsoft.com/office/powerpoint/2010/main" val="1338956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llage of hands touching a ball&#10;&#10;AI-generated content may be incorrect.">
            <a:extLst>
              <a:ext uri="{FF2B5EF4-FFF2-40B4-BE49-F238E27FC236}">
                <a16:creationId xmlns:a16="http://schemas.microsoft.com/office/drawing/2014/main" id="{A40C2C78-243A-90B4-21EF-19854AE621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0599"/>
            <a:ext cx="12192000" cy="6176801"/>
          </a:xfrm>
          <a:prstGeom prst="rect">
            <a:avLst/>
          </a:prstGeom>
        </p:spPr>
      </p:pic>
    </p:spTree>
    <p:extLst>
      <p:ext uri="{BB962C8B-B14F-4D97-AF65-F5344CB8AC3E}">
        <p14:creationId xmlns:p14="http://schemas.microsoft.com/office/powerpoint/2010/main" val="390515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7C9B5A2-204F-44C4-01E9-5E786331BB7F}"/>
              </a:ext>
            </a:extLst>
          </p:cNvPr>
          <p:cNvSpPr>
            <a:spLocks noGrp="1"/>
          </p:cNvSpPr>
          <p:nvPr>
            <p:ph type="ctrTitle"/>
          </p:nvPr>
        </p:nvSpPr>
        <p:spPr>
          <a:xfrm>
            <a:off x="703400" y="871758"/>
            <a:ext cx="5227171" cy="3871143"/>
          </a:xfrm>
        </p:spPr>
        <p:txBody>
          <a:bodyPr>
            <a:normAutofit/>
          </a:bodyPr>
          <a:lstStyle/>
          <a:p>
            <a:r>
              <a:rPr lang="en-US" b="1" dirty="0"/>
              <a:t>SOCRATIC METHODISTS</a:t>
            </a:r>
          </a:p>
        </p:txBody>
      </p:sp>
      <p:sp>
        <p:nvSpPr>
          <p:cNvPr id="3" name="Subtitle 2">
            <a:extLst>
              <a:ext uri="{FF2B5EF4-FFF2-40B4-BE49-F238E27FC236}">
                <a16:creationId xmlns:a16="http://schemas.microsoft.com/office/drawing/2014/main" id="{D1BFD4F7-7C63-9C8F-B49F-68DF4ADEE8CB}"/>
              </a:ext>
            </a:extLst>
          </p:cNvPr>
          <p:cNvSpPr>
            <a:spLocks noGrp="1"/>
          </p:cNvSpPr>
          <p:nvPr>
            <p:ph type="subTitle" idx="1"/>
          </p:nvPr>
        </p:nvSpPr>
        <p:spPr>
          <a:xfrm>
            <a:off x="721688" y="3855720"/>
            <a:ext cx="4857857" cy="2278380"/>
          </a:xfrm>
        </p:spPr>
        <p:txBody>
          <a:bodyPr>
            <a:noAutofit/>
          </a:bodyPr>
          <a:lstStyle/>
          <a:p>
            <a:pPr>
              <a:lnSpc>
                <a:spcPct val="100000"/>
              </a:lnSpc>
            </a:pPr>
            <a:r>
              <a:rPr lang="en-US" sz="2400" b="1" dirty="0">
                <a:solidFill>
                  <a:srgbClr val="FF0000"/>
                </a:solidFill>
              </a:rPr>
              <a:t>WHAT DO YOU DO WHEN THE PRESIDENT OF THE UNITED STATES IS A TYRANT AND DICTATOR  WHO APPEARS TO BE ATTEMPTING TO ESTABLISH A DICTATORSHIP?</a:t>
            </a:r>
          </a:p>
        </p:txBody>
      </p:sp>
      <p:cxnSp>
        <p:nvCxnSpPr>
          <p:cNvPr id="12" name="Straight Connector 11">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4914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7CC41EB-2D81-4303-9171-6401B388BA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4914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erson in a military uniform&#10;&#10;AI-generated content may be incorrect.">
            <a:extLst>
              <a:ext uri="{FF2B5EF4-FFF2-40B4-BE49-F238E27FC236}">
                <a16:creationId xmlns:a16="http://schemas.microsoft.com/office/drawing/2014/main" id="{7FA55184-EC01-D3EE-DA6C-3449FE785EDC}"/>
              </a:ext>
            </a:extLst>
          </p:cNvPr>
          <p:cNvPicPr>
            <a:picLocks noChangeAspect="1"/>
          </p:cNvPicPr>
          <p:nvPr/>
        </p:nvPicPr>
        <p:blipFill>
          <a:blip r:embed="rId2">
            <a:extLst>
              <a:ext uri="{28A0092B-C50C-407E-A947-70E740481C1C}">
                <a14:useLocalDpi xmlns:a14="http://schemas.microsoft.com/office/drawing/2010/main" val="0"/>
              </a:ext>
            </a:extLst>
          </a:blip>
          <a:srcRect l="22248" r="22497" b="-1"/>
          <a:stretch/>
        </p:blipFill>
        <p:spPr>
          <a:xfrm>
            <a:off x="6515100" y="10"/>
            <a:ext cx="5676900" cy="6857990"/>
          </a:xfrm>
          <a:prstGeom prst="rect">
            <a:avLst/>
          </a:prstGeom>
        </p:spPr>
      </p:pic>
      <p:sp>
        <p:nvSpPr>
          <p:cNvPr id="6" name="TextBox 5">
            <a:extLst>
              <a:ext uri="{FF2B5EF4-FFF2-40B4-BE49-F238E27FC236}">
                <a16:creationId xmlns:a16="http://schemas.microsoft.com/office/drawing/2014/main" id="{8AD840D4-5F41-BDEA-BC64-CD29659C6682}"/>
              </a:ext>
            </a:extLst>
          </p:cNvPr>
          <p:cNvSpPr txBox="1"/>
          <p:nvPr/>
        </p:nvSpPr>
        <p:spPr>
          <a:xfrm>
            <a:off x="800100" y="2667000"/>
            <a:ext cx="4779445" cy="646331"/>
          </a:xfrm>
          <a:prstGeom prst="rect">
            <a:avLst/>
          </a:prstGeom>
          <a:noFill/>
        </p:spPr>
        <p:txBody>
          <a:bodyPr wrap="square" rtlCol="0">
            <a:spAutoFit/>
          </a:bodyPr>
          <a:lstStyle/>
          <a:p>
            <a:endParaRPr lang="en-US" dirty="0">
              <a:latin typeface="Arial Black" panose="020B0A04020102020204" pitchFamily="34" charset="0"/>
            </a:endParaRPr>
          </a:p>
          <a:p>
            <a:r>
              <a:rPr lang="en-US" dirty="0">
                <a:highlight>
                  <a:srgbClr val="FFFF00"/>
                </a:highlight>
                <a:latin typeface="Arial Black" panose="020B0A04020102020204" pitchFamily="34" charset="0"/>
              </a:rPr>
              <a:t>QUESTION FOR TODAY’S SESSION</a:t>
            </a:r>
          </a:p>
        </p:txBody>
      </p:sp>
    </p:spTree>
    <p:extLst>
      <p:ext uri="{BB962C8B-B14F-4D97-AF65-F5344CB8AC3E}">
        <p14:creationId xmlns:p14="http://schemas.microsoft.com/office/powerpoint/2010/main" val="39125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B19C2D-2AC0-FC5F-95D9-05B3E581BBC9}"/>
              </a:ext>
            </a:extLst>
          </p:cNvPr>
          <p:cNvSpPr>
            <a:spLocks noGrp="1"/>
          </p:cNvSpPr>
          <p:nvPr>
            <p:ph type="title"/>
          </p:nvPr>
        </p:nvSpPr>
        <p:spPr>
          <a:xfrm>
            <a:off x="704088" y="914400"/>
            <a:ext cx="3660776" cy="4404064"/>
          </a:xfrm>
        </p:spPr>
        <p:txBody>
          <a:bodyPr>
            <a:normAutofit fontScale="90000"/>
          </a:bodyPr>
          <a:lstStyle/>
          <a:p>
            <a:r>
              <a:rPr lang="en-US" sz="3700" dirty="0"/>
              <a:t>IS THAT EVEN A FAIR QUESTION?</a:t>
            </a:r>
            <a:br>
              <a:rPr lang="en-US" sz="3700" dirty="0"/>
            </a:br>
            <a:br>
              <a:rPr lang="en-US" sz="3700" dirty="0"/>
            </a:br>
            <a:r>
              <a:rPr lang="en-US" sz="3700" dirty="0"/>
              <a:t>BASIC DEFINITIONS FROM OXFORD LANGUAGES DICTIONARY</a:t>
            </a:r>
          </a:p>
        </p:txBody>
      </p:sp>
      <p:cxnSp>
        <p:nvCxnSpPr>
          <p:cNvPr id="11" name="Straight Connector 10">
            <a:extLst>
              <a:ext uri="{FF2B5EF4-FFF2-40B4-BE49-F238E27FC236}">
                <a16:creationId xmlns:a16="http://schemas.microsoft.com/office/drawing/2014/main" id="{B75B4F83-6FDB-4998-8E11-31CE6E7040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794B99-5B9D-4B94-9505-1EDED76CD6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9603B83-C9F2-1389-0BA5-629CBEFE049C}"/>
              </a:ext>
            </a:extLst>
          </p:cNvPr>
          <p:cNvGraphicFramePr>
            <a:graphicFrameLocks noGrp="1"/>
          </p:cNvGraphicFramePr>
          <p:nvPr>
            <p:ph idx="1"/>
            <p:extLst>
              <p:ext uri="{D42A27DB-BD31-4B8C-83A1-F6EECF244321}">
                <p14:modId xmlns:p14="http://schemas.microsoft.com/office/powerpoint/2010/main" val="3903002090"/>
              </p:ext>
            </p:extLst>
          </p:nvPr>
        </p:nvGraphicFramePr>
        <p:xfrm>
          <a:off x="4876800" y="1066801"/>
          <a:ext cx="6581776"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8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F0BA24-867F-6E3A-0776-1962DD017497}"/>
              </a:ext>
            </a:extLst>
          </p:cNvPr>
          <p:cNvSpPr>
            <a:spLocks noGrp="1"/>
          </p:cNvSpPr>
          <p:nvPr>
            <p:ph type="title"/>
          </p:nvPr>
        </p:nvSpPr>
        <p:spPr>
          <a:xfrm>
            <a:off x="704088" y="914400"/>
            <a:ext cx="10798176" cy="1051914"/>
          </a:xfrm>
        </p:spPr>
        <p:txBody>
          <a:bodyPr>
            <a:normAutofit/>
          </a:bodyPr>
          <a:lstStyle/>
          <a:p>
            <a:pPr algn="ctr"/>
            <a:r>
              <a:rPr lang="en-US" dirty="0">
                <a:latin typeface="Arial Black" panose="020B0A04020102020204" pitchFamily="34" charset="0"/>
              </a:rPr>
              <a:t>LET’S TAKE A QUICK OPINION POLL</a:t>
            </a:r>
          </a:p>
        </p:txBody>
      </p:sp>
      <p:cxnSp>
        <p:nvCxnSpPr>
          <p:cNvPr id="11" name="Straight Connector 10">
            <a:extLst>
              <a:ext uri="{FF2B5EF4-FFF2-40B4-BE49-F238E27FC236}">
                <a16:creationId xmlns:a16="http://schemas.microsoft.com/office/drawing/2014/main" id="{9BB96FAB-CCBF-4D1E-9D0D-B038ACC29B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1F53B59-CF0D-DE65-8644-F05920B2D538}"/>
              </a:ext>
            </a:extLst>
          </p:cNvPr>
          <p:cNvGraphicFramePr>
            <a:graphicFrameLocks noGrp="1"/>
          </p:cNvGraphicFramePr>
          <p:nvPr>
            <p:ph idx="1"/>
            <p:extLst>
              <p:ext uri="{D42A27DB-BD31-4B8C-83A1-F6EECF244321}">
                <p14:modId xmlns:p14="http://schemas.microsoft.com/office/powerpoint/2010/main" val="290107759"/>
              </p:ext>
            </p:extLst>
          </p:nvPr>
        </p:nvGraphicFramePr>
        <p:xfrm>
          <a:off x="800100" y="2276474"/>
          <a:ext cx="10629900" cy="3857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77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3" name="Rectangle 22">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4846CF-4E70-EC9A-100E-07E3A59075D0}"/>
              </a:ext>
            </a:extLst>
          </p:cNvPr>
          <p:cNvSpPr>
            <a:spLocks noGrp="1"/>
          </p:cNvSpPr>
          <p:nvPr>
            <p:ph type="title"/>
          </p:nvPr>
        </p:nvSpPr>
        <p:spPr>
          <a:xfrm>
            <a:off x="704088" y="914400"/>
            <a:ext cx="5195889" cy="1316736"/>
          </a:xfrm>
        </p:spPr>
        <p:txBody>
          <a:bodyPr vert="horz" lIns="91440" tIns="45720" rIns="91440" bIns="45720" rtlCol="0" anchor="t">
            <a:normAutofit/>
          </a:bodyPr>
          <a:lstStyle/>
          <a:p>
            <a:pPr>
              <a:lnSpc>
                <a:spcPct val="90000"/>
              </a:lnSpc>
            </a:pPr>
            <a:r>
              <a:rPr lang="en-US" sz="1900" dirty="0"/>
              <a:t>SURVEY OF WHAT SOME POLITICAL NOTEWORTHIES HAVE SAID ON THIS SUBJECT</a:t>
            </a:r>
            <a:br>
              <a:rPr lang="en-US" sz="1900" dirty="0"/>
            </a:br>
            <a:br>
              <a:rPr lang="en-US" sz="1900" dirty="0"/>
            </a:br>
            <a:r>
              <a:rPr lang="en-US" sz="1900" dirty="0"/>
              <a:t>BARACK OBAMA</a:t>
            </a:r>
          </a:p>
        </p:txBody>
      </p:sp>
      <p:cxnSp>
        <p:nvCxnSpPr>
          <p:cNvPr id="24" name="Straight Connector 23">
            <a:extLst>
              <a:ext uri="{FF2B5EF4-FFF2-40B4-BE49-F238E27FC236}">
                <a16:creationId xmlns:a16="http://schemas.microsoft.com/office/drawing/2014/main" id="{F2B951FD-94F7-E138-3EC2-A66A551D9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05F15FB-923F-A849-37B8-66D32DF3E6EC}"/>
              </a:ext>
            </a:extLst>
          </p:cNvPr>
          <p:cNvSpPr txBox="1"/>
          <p:nvPr/>
        </p:nvSpPr>
        <p:spPr>
          <a:xfrm>
            <a:off x="704088" y="2231136"/>
            <a:ext cx="5195889" cy="3931920"/>
          </a:xfrm>
          <a:prstGeom prst="rect">
            <a:avLst/>
          </a:prstGeom>
        </p:spPr>
        <p:txBody>
          <a:bodyPr vert="horz" lIns="91440" tIns="45720" rIns="91440" bIns="45720" rtlCol="0">
            <a:normAutofit/>
          </a:bodyPr>
          <a:lstStyle/>
          <a:p>
            <a:pPr indent="-228600">
              <a:lnSpc>
                <a:spcPct val="110000"/>
              </a:lnSpc>
              <a:spcAft>
                <a:spcPts val="600"/>
              </a:spcAft>
              <a:buFont typeface="Arial" panose="020B0604020202020204" pitchFamily="34" charset="0"/>
              <a:buChar char="•"/>
            </a:pPr>
            <a:r>
              <a:rPr lang="en-US" sz="2400" b="0" i="0" dirty="0">
                <a:effectLst/>
              </a:rPr>
              <a:t>“We do not need four years of a wannabe king – </a:t>
            </a:r>
            <a:r>
              <a:rPr lang="en-US" sz="2400" b="1" i="0" u="sng" dirty="0">
                <a:effectLst/>
                <a:highlight>
                  <a:srgbClr val="FFFF00"/>
                </a:highlight>
              </a:rPr>
              <a:t>a wannabe dictator</a:t>
            </a:r>
            <a:r>
              <a:rPr lang="en-US" sz="2400" b="0" i="0" dirty="0">
                <a:effectLst/>
              </a:rPr>
              <a:t>, running around trying to punish his enemies,” 10/24/24. Harris campaign rally in Atlanta </a:t>
            </a:r>
            <a:endParaRPr lang="en-US" sz="2400" dirty="0"/>
          </a:p>
        </p:txBody>
      </p:sp>
      <p:pic>
        <p:nvPicPr>
          <p:cNvPr id="7" name="Picture 6" descr="A person in a suit and tie&#10;&#10;AI-generated content may be incorrect.">
            <a:extLst>
              <a:ext uri="{FF2B5EF4-FFF2-40B4-BE49-F238E27FC236}">
                <a16:creationId xmlns:a16="http://schemas.microsoft.com/office/drawing/2014/main" id="{F0CA6ADC-79C3-0812-19F3-AE5B2DEA57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082" r="24582"/>
          <a:stretch/>
        </p:blipFill>
        <p:spPr>
          <a:xfrm>
            <a:off x="6420752" y="-1"/>
            <a:ext cx="5771248" cy="6857999"/>
          </a:xfrm>
          <a:prstGeom prst="rect">
            <a:avLst/>
          </a:prstGeom>
        </p:spPr>
      </p:pic>
      <p:sp>
        <p:nvSpPr>
          <p:cNvPr id="8" name="TextBox 7">
            <a:extLst>
              <a:ext uri="{FF2B5EF4-FFF2-40B4-BE49-F238E27FC236}">
                <a16:creationId xmlns:a16="http://schemas.microsoft.com/office/drawing/2014/main" id="{4BF2CBB3-E3D8-353E-8FE4-A1B54624CCFD}"/>
              </a:ext>
            </a:extLst>
          </p:cNvPr>
          <p:cNvSpPr txBox="1"/>
          <p:nvPr/>
        </p:nvSpPr>
        <p:spPr>
          <a:xfrm>
            <a:off x="9505047" y="6657943"/>
            <a:ext cx="2686953"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biografiacortade.com/barack-obama/">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192662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592D85F2-BBBD-782E-5D71-122FFACDF355}"/>
              </a:ext>
            </a:extLst>
          </p:cNvPr>
          <p:cNvSpPr>
            <a:spLocks noGrp="1"/>
          </p:cNvSpPr>
          <p:nvPr>
            <p:ph type="title"/>
          </p:nvPr>
        </p:nvSpPr>
        <p:spPr>
          <a:xfrm>
            <a:off x="704088" y="914400"/>
            <a:ext cx="5239272" cy="868680"/>
          </a:xfrm>
        </p:spPr>
        <p:txBody>
          <a:bodyPr vert="horz" lIns="91440" tIns="45720" rIns="91440" bIns="45720" rtlCol="0" anchor="t">
            <a:normAutofit/>
          </a:bodyPr>
          <a:lstStyle/>
          <a:p>
            <a:r>
              <a:rPr lang="en-US" sz="4000" dirty="0"/>
              <a:t>Hillary Clinton</a:t>
            </a:r>
          </a:p>
        </p:txBody>
      </p:sp>
      <p:cxnSp>
        <p:nvCxnSpPr>
          <p:cNvPr id="18" name="Straight Connector 1">
            <a:extLst>
              <a:ext uri="{FF2B5EF4-FFF2-40B4-BE49-F238E27FC236}">
                <a16:creationId xmlns:a16="http://schemas.microsoft.com/office/drawing/2014/main" id="{7D3DF08D-8EDA-0FB3-59D9-B692F2ADD1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Placeholder 6">
            <a:extLst>
              <a:ext uri="{FF2B5EF4-FFF2-40B4-BE49-F238E27FC236}">
                <a16:creationId xmlns:a16="http://schemas.microsoft.com/office/drawing/2014/main" id="{75F5CA39-C6CB-D30B-FBAE-8D44243B096E}"/>
              </a:ext>
            </a:extLst>
          </p:cNvPr>
          <p:cNvPicPr>
            <a:picLocks noGrp="1" noChangeAspect="1"/>
          </p:cNvPicPr>
          <p:nvPr>
            <p:ph type="pic" idx="1"/>
          </p:nvPr>
        </p:nvPicPr>
        <p:blipFill>
          <a:blip r:embed="rId3"/>
          <a:srcRect l="7086" r="7086"/>
          <a:stretch/>
        </p:blipFill>
        <p:spPr>
          <a:xfrm>
            <a:off x="804672" y="2672080"/>
            <a:ext cx="4488739" cy="3490974"/>
          </a:xfrm>
          <a:prstGeom prst="rect">
            <a:avLst/>
          </a:prstGeom>
        </p:spPr>
      </p:pic>
      <p:sp>
        <p:nvSpPr>
          <p:cNvPr id="5" name="Text Placeholder 4">
            <a:extLst>
              <a:ext uri="{FF2B5EF4-FFF2-40B4-BE49-F238E27FC236}">
                <a16:creationId xmlns:a16="http://schemas.microsoft.com/office/drawing/2014/main" id="{21FEAABA-AD11-E299-E34C-B8F6C2230F2B}"/>
              </a:ext>
            </a:extLst>
          </p:cNvPr>
          <p:cNvSpPr>
            <a:spLocks noGrp="1"/>
          </p:cNvSpPr>
          <p:nvPr>
            <p:ph type="body" sz="half" idx="2"/>
          </p:nvPr>
        </p:nvSpPr>
        <p:spPr>
          <a:xfrm>
            <a:off x="6346176" y="914399"/>
            <a:ext cx="5138688" cy="5248657"/>
          </a:xfrm>
        </p:spPr>
        <p:txBody>
          <a:bodyPr vert="horz" lIns="91440" tIns="45720" rIns="91440" bIns="45720" rtlCol="0">
            <a:normAutofit/>
          </a:bodyPr>
          <a:lstStyle/>
          <a:p>
            <a:pPr indent="-228600">
              <a:buFont typeface="Arial" panose="020B0604020202020204" pitchFamily="34" charset="0"/>
              <a:buChar char="•"/>
            </a:pPr>
            <a:r>
              <a:rPr lang="en-US" sz="2000" b="0" i="0" dirty="0">
                <a:effectLst/>
              </a:rPr>
              <a:t>"Trump has said he wants to be a </a:t>
            </a:r>
            <a:r>
              <a:rPr lang="en-US" sz="2000" b="1" i="0" u="sng" dirty="0">
                <a:effectLst/>
                <a:highlight>
                  <a:srgbClr val="FFFF00"/>
                </a:highlight>
              </a:rPr>
              <a:t>dictator on Day 1</a:t>
            </a:r>
            <a:r>
              <a:rPr lang="en-US" sz="2000" b="1" i="0" u="sng" dirty="0">
                <a:effectLst/>
              </a:rPr>
              <a:t>.</a:t>
            </a:r>
            <a:r>
              <a:rPr lang="en-US" sz="2000" b="0" i="0" dirty="0">
                <a:effectLst/>
              </a:rPr>
              <a:t> How could anybody who has watched him not know that that’s what he wants to do? ... </a:t>
            </a:r>
            <a:r>
              <a:rPr lang="en-US" sz="2000" b="1" i="0" u="sng" dirty="0">
                <a:effectLst/>
              </a:rPr>
              <a:t>He wants unaccountable power," </a:t>
            </a:r>
            <a:r>
              <a:rPr lang="en-US" sz="2000" b="0" i="0" dirty="0">
                <a:effectLst/>
              </a:rPr>
              <a:t>she continued. "</a:t>
            </a:r>
            <a:r>
              <a:rPr lang="en-US" sz="2000" b="0" i="0" u="sng" dirty="0">
                <a:effectLst/>
                <a:highlight>
                  <a:srgbClr val="FFFF00"/>
                </a:highlight>
              </a:rPr>
              <a:t>He wants to be </a:t>
            </a:r>
            <a:r>
              <a:rPr lang="en-US" sz="2000" b="1" i="0" u="sng" dirty="0">
                <a:effectLst/>
                <a:highlight>
                  <a:srgbClr val="FFFF00"/>
                </a:highlight>
              </a:rPr>
              <a:t>the person who has almost complete control over the country in a way that we have never imagined</a:t>
            </a:r>
            <a:r>
              <a:rPr lang="en-US" b="1" i="0" u="sng" dirty="0">
                <a:effectLst/>
                <a:highlight>
                  <a:srgbClr val="FFFF00"/>
                </a:highlight>
              </a:rPr>
              <a:t>. </a:t>
            </a:r>
          </a:p>
          <a:p>
            <a:pPr indent="-228600">
              <a:buFont typeface="Arial" panose="020B0604020202020204" pitchFamily="34" charset="0"/>
              <a:buChar char="•"/>
            </a:pPr>
            <a:r>
              <a:rPr lang="en-US" dirty="0"/>
              <a:t>09/26/24 Interview in Hartford Connecticut for her Book</a:t>
            </a:r>
          </a:p>
        </p:txBody>
      </p:sp>
    </p:spTree>
    <p:extLst>
      <p:ext uri="{BB962C8B-B14F-4D97-AF65-F5344CB8AC3E}">
        <p14:creationId xmlns:p14="http://schemas.microsoft.com/office/powerpoint/2010/main" val="1608562452"/>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400</TotalTime>
  <Words>1100</Words>
  <Application>Microsoft Office PowerPoint</Application>
  <PresentationFormat>Widescreen</PresentationFormat>
  <Paragraphs>99</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Aptos</vt:lpstr>
      <vt:lpstr>Arial</vt:lpstr>
      <vt:lpstr>Arial Black</vt:lpstr>
      <vt:lpstr>Calibri</vt:lpstr>
      <vt:lpstr>Calisto MT</vt:lpstr>
      <vt:lpstr>cnn_sans_display</vt:lpstr>
      <vt:lpstr>Univers Condensed</vt:lpstr>
      <vt:lpstr>Wingdings</vt:lpstr>
      <vt:lpstr>ChronicleVTI</vt:lpstr>
      <vt:lpstr>PowerPoint Presentation</vt:lpstr>
      <vt:lpstr>PowerPoint Presentation</vt:lpstr>
      <vt:lpstr>PowerPoint Presentation</vt:lpstr>
      <vt:lpstr>PowerPoint Presentation</vt:lpstr>
      <vt:lpstr>SOCRATIC METHODISTS</vt:lpstr>
      <vt:lpstr>IS THAT EVEN A FAIR QUESTION?  BASIC DEFINITIONS FROM OXFORD LANGUAGES DICTIONARY</vt:lpstr>
      <vt:lpstr>LET’S TAKE A QUICK OPINION POLL</vt:lpstr>
      <vt:lpstr>SURVEY OF WHAT SOME POLITICAL NOTEWORTHIES HAVE SAID ON THIS SUBJECT  BARACK OBAMA</vt:lpstr>
      <vt:lpstr>Hillary Clinton</vt:lpstr>
      <vt:lpstr>LIZ CHENEY</vt:lpstr>
      <vt:lpstr>Former Top Trump Military Advisor &amp; his former white house chief of staff</vt:lpstr>
      <vt:lpstr>ACTION PLAN BEING PURSUED AT PRESENT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ULTIMATE 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Kenneth Randolf</dc:creator>
  <cp:lastModifiedBy>Kenneth Randolf</cp:lastModifiedBy>
  <cp:revision>15</cp:revision>
  <dcterms:created xsi:type="dcterms:W3CDTF">2025-04-14T11:57:10Z</dcterms:created>
  <dcterms:modified xsi:type="dcterms:W3CDTF">2025-04-21T03:52:13Z</dcterms:modified>
</cp:coreProperties>
</file>